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66" r:id="rId4"/>
  </p:sldMasterIdLst>
  <p:notesMasterIdLst>
    <p:notesMasterId r:id="rId15"/>
  </p:notesMasterIdLst>
  <p:handoutMasterIdLst>
    <p:handoutMasterId r:id="rId16"/>
  </p:handoutMasterIdLst>
  <p:sldIdLst>
    <p:sldId id="309" r:id="rId5"/>
    <p:sldId id="300" r:id="rId6"/>
    <p:sldId id="308" r:id="rId7"/>
    <p:sldId id="302" r:id="rId8"/>
    <p:sldId id="297" r:id="rId9"/>
    <p:sldId id="303" r:id="rId10"/>
    <p:sldId id="304" r:id="rId11"/>
    <p:sldId id="305" r:id="rId12"/>
    <p:sldId id="306" r:id="rId13"/>
    <p:sldId id="307" r:id="rId14"/>
  </p:sldIdLst>
  <p:sldSz cx="11949113" cy="6721475"/>
  <p:notesSz cx="6843713" cy="9990138"/>
  <p:custDataLst>
    <p:tags r:id="rId17"/>
  </p:custDataLst>
  <p:defaultTextStyle>
    <a:defPPr>
      <a:defRPr lang="en-US"/>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915" userDrawn="1">
          <p15:clr>
            <a:srgbClr val="A4A3A4"/>
          </p15:clr>
        </p15:guide>
        <p15:guide id="2" userDrawn="1">
          <p15:clr>
            <a:srgbClr val="A4A3A4"/>
          </p15:clr>
        </p15:guide>
        <p15:guide id="3" orient="horz" pos="3795" userDrawn="1">
          <p15:clr>
            <a:srgbClr val="A4A3A4"/>
          </p15:clr>
        </p15:guide>
      </p15:sldGuideLst>
    </p:ext>
    <p:ext uri="{2D200454-40CA-4A62-9FC3-DE9A4176ACB9}">
      <p15:notesGuideLst xmlns:p15="http://schemas.microsoft.com/office/powerpoint/2012/main">
        <p15:guide id="1" orient="horz" pos="3147">
          <p15:clr>
            <a:srgbClr val="A4A3A4"/>
          </p15:clr>
        </p15:guide>
        <p15:guide id="2" pos="215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CA"/>
    <a:srgbClr val="339933"/>
    <a:srgbClr val="00640F"/>
    <a:srgbClr val="737373"/>
    <a:srgbClr val="808080"/>
    <a:srgbClr val="F58000"/>
    <a:srgbClr val="FF0000"/>
    <a:srgbClr val="9B1889"/>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B7D159-6F6B-4775-A7D0-700A3F8E489D}" v="28" dt="2026-01-30T20:51:01.5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3" d="100"/>
          <a:sy n="103" d="100"/>
        </p:scale>
        <p:origin x="852" y="108"/>
      </p:cViewPr>
      <p:guideLst>
        <p:guide orient="horz" pos="915"/>
        <p:guide/>
        <p:guide orient="horz" pos="3795"/>
      </p:guideLst>
    </p:cSldViewPr>
  </p:slideViewPr>
  <p:notesTextViewPr>
    <p:cViewPr>
      <p:scale>
        <a:sx n="1" d="1"/>
        <a:sy n="1" d="1"/>
      </p:scale>
      <p:origin x="0" y="0"/>
    </p:cViewPr>
  </p:notesTextViewPr>
  <p:notesViewPr>
    <p:cSldViewPr snapToGrid="0">
      <p:cViewPr>
        <p:scale>
          <a:sx n="1" d="2"/>
          <a:sy n="1" d="2"/>
        </p:scale>
        <p:origin x="0" y="0"/>
      </p:cViewPr>
      <p:guideLst>
        <p:guide orient="horz" pos="3147"/>
        <p:guide pos="215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y Panov (ICSOBA)" userId="a92bbb5f-801c-411d-8c36-35147dd4e325" providerId="ADAL" clId="{DF35AF7F-2211-4559-8061-6170CD479FE2}"/>
    <pc:docChg chg="custSel addSld delSld modSld modMainMaster">
      <pc:chgData name="Andrey Panov (ICSOBA)" userId="a92bbb5f-801c-411d-8c36-35147dd4e325" providerId="ADAL" clId="{DF35AF7F-2211-4559-8061-6170CD479FE2}" dt="2026-01-30T20:59:32.617" v="129" actId="47"/>
      <pc:docMkLst>
        <pc:docMk/>
      </pc:docMkLst>
      <pc:sldChg chg="addSp delSp modSp mod">
        <pc:chgData name="Andrey Panov (ICSOBA)" userId="a92bbb5f-801c-411d-8c36-35147dd4e325" providerId="ADAL" clId="{DF35AF7F-2211-4559-8061-6170CD479FE2}" dt="2026-01-30T20:55:54.902" v="126" actId="478"/>
        <pc:sldMkLst>
          <pc:docMk/>
          <pc:sldMk cId="2395211855" sldId="309"/>
        </pc:sldMkLst>
        <pc:spChg chg="add del">
          <ac:chgData name="Andrey Panov (ICSOBA)" userId="a92bbb5f-801c-411d-8c36-35147dd4e325" providerId="ADAL" clId="{DF35AF7F-2211-4559-8061-6170CD479FE2}" dt="2026-01-30T20:55:54.902" v="126" actId="478"/>
          <ac:spMkLst>
            <pc:docMk/>
            <pc:sldMk cId="2395211855" sldId="309"/>
            <ac:spMk id="2" creationId="{886B5C27-1DB8-420D-3027-C78D7ABC53BB}"/>
          </ac:spMkLst>
        </pc:spChg>
        <pc:picChg chg="add del mod">
          <ac:chgData name="Andrey Panov (ICSOBA)" userId="a92bbb5f-801c-411d-8c36-35147dd4e325" providerId="ADAL" clId="{DF35AF7F-2211-4559-8061-6170CD479FE2}" dt="2026-01-30T20:43:09.912" v="7" actId="478"/>
          <ac:picMkLst>
            <pc:docMk/>
            <pc:sldMk cId="2395211855" sldId="309"/>
            <ac:picMk id="1026" creationId="{2E91517E-B2C9-C5CF-9045-885C79B66356}"/>
          </ac:picMkLst>
        </pc:picChg>
      </pc:sldChg>
      <pc:sldChg chg="addSp delSp modSp add del mod">
        <pc:chgData name="Andrey Panov (ICSOBA)" userId="a92bbb5f-801c-411d-8c36-35147dd4e325" providerId="ADAL" clId="{DF35AF7F-2211-4559-8061-6170CD479FE2}" dt="2026-01-30T20:59:32.617" v="129" actId="47"/>
        <pc:sldMkLst>
          <pc:docMk/>
          <pc:sldMk cId="122349251" sldId="310"/>
        </pc:sldMkLst>
        <pc:spChg chg="mod">
          <ac:chgData name="Andrey Panov (ICSOBA)" userId="a92bbb5f-801c-411d-8c36-35147dd4e325" providerId="ADAL" clId="{DF35AF7F-2211-4559-8061-6170CD479FE2}" dt="2026-01-30T20:49:27.832" v="118" actId="20577"/>
          <ac:spMkLst>
            <pc:docMk/>
            <pc:sldMk cId="122349251" sldId="310"/>
            <ac:spMk id="2" creationId="{2F757E0B-6044-D612-900E-C555542504CD}"/>
          </ac:spMkLst>
        </pc:spChg>
        <pc:spChg chg="del">
          <ac:chgData name="Andrey Panov (ICSOBA)" userId="a92bbb5f-801c-411d-8c36-35147dd4e325" providerId="ADAL" clId="{DF35AF7F-2211-4559-8061-6170CD479FE2}" dt="2026-01-30T20:47:44.164" v="73" actId="478"/>
          <ac:spMkLst>
            <pc:docMk/>
            <pc:sldMk cId="122349251" sldId="310"/>
            <ac:spMk id="3" creationId="{AA777661-0320-ABF2-97B0-E951D1EBC90B}"/>
          </ac:spMkLst>
        </pc:spChg>
        <pc:spChg chg="add del mod">
          <ac:chgData name="Andrey Panov (ICSOBA)" userId="a92bbb5f-801c-411d-8c36-35147dd4e325" providerId="ADAL" clId="{DF35AF7F-2211-4559-8061-6170CD479FE2}" dt="2026-01-30T20:47:45.649" v="74" actId="478"/>
          <ac:spMkLst>
            <pc:docMk/>
            <pc:sldMk cId="122349251" sldId="310"/>
            <ac:spMk id="5" creationId="{298B1BBF-0491-9956-1E78-F5720A712598}"/>
          </ac:spMkLst>
        </pc:spChg>
        <pc:picChg chg="add del mod">
          <ac:chgData name="Andrey Panov (ICSOBA)" userId="a92bbb5f-801c-411d-8c36-35147dd4e325" providerId="ADAL" clId="{DF35AF7F-2211-4559-8061-6170CD479FE2}" dt="2026-01-30T20:48:42.056" v="81" actId="478"/>
          <ac:picMkLst>
            <pc:docMk/>
            <pc:sldMk cId="122349251" sldId="310"/>
            <ac:picMk id="2050" creationId="{F37CE067-F257-B7B4-288D-FAB9971EA601}"/>
          </ac:picMkLst>
        </pc:picChg>
        <pc:picChg chg="add mod">
          <ac:chgData name="Andrey Panov (ICSOBA)" userId="a92bbb5f-801c-411d-8c36-35147dd4e325" providerId="ADAL" clId="{DF35AF7F-2211-4559-8061-6170CD479FE2}" dt="2026-01-30T20:51:01.544" v="124" actId="732"/>
          <ac:picMkLst>
            <pc:docMk/>
            <pc:sldMk cId="122349251" sldId="310"/>
            <ac:picMk id="2051" creationId="{78F7F594-C7AB-F32E-A5F3-D838C4045CB4}"/>
          </ac:picMkLst>
        </pc:picChg>
      </pc:sldChg>
      <pc:sldChg chg="add del">
        <pc:chgData name="Andrey Panov (ICSOBA)" userId="a92bbb5f-801c-411d-8c36-35147dd4e325" providerId="ADAL" clId="{DF35AF7F-2211-4559-8061-6170CD479FE2}" dt="2026-01-30T20:47:56.792" v="76"/>
        <pc:sldMkLst>
          <pc:docMk/>
          <pc:sldMk cId="3288756938" sldId="311"/>
        </pc:sldMkLst>
      </pc:sldChg>
      <pc:sldMasterChg chg="modSp mod modSldLayout">
        <pc:chgData name="Andrey Panov (ICSOBA)" userId="a92bbb5f-801c-411d-8c36-35147dd4e325" providerId="ADAL" clId="{DF35AF7F-2211-4559-8061-6170CD479FE2}" dt="2026-01-30T20:56:21.490" v="128" actId="1076"/>
        <pc:sldMasterMkLst>
          <pc:docMk/>
          <pc:sldMasterMk cId="0" sldId="2147483666"/>
        </pc:sldMasterMkLst>
        <pc:spChg chg="mod">
          <ac:chgData name="Andrey Panov (ICSOBA)" userId="a92bbb5f-801c-411d-8c36-35147dd4e325" providerId="ADAL" clId="{DF35AF7F-2211-4559-8061-6170CD479FE2}" dt="2026-01-30T20:46:11.291" v="55" actId="1038"/>
          <ac:spMkLst>
            <pc:docMk/>
            <pc:sldMasterMk cId="0" sldId="2147483666"/>
            <ac:spMk id="2" creationId="{930DC113-09A4-4FB6-B3E4-DD071F74289A}"/>
          </ac:spMkLst>
        </pc:spChg>
        <pc:spChg chg="mod">
          <ac:chgData name="Andrey Panov (ICSOBA)" userId="a92bbb5f-801c-411d-8c36-35147dd4e325" providerId="ADAL" clId="{DF35AF7F-2211-4559-8061-6170CD479FE2}" dt="2026-01-30T20:45:42.882" v="33" actId="1076"/>
          <ac:spMkLst>
            <pc:docMk/>
            <pc:sldMasterMk cId="0" sldId="2147483666"/>
            <ac:spMk id="12" creationId="{00000000-0000-0000-0000-000000000000}"/>
          </ac:spMkLst>
        </pc:spChg>
        <pc:spChg chg="mod">
          <ac:chgData name="Andrey Panov (ICSOBA)" userId="a92bbb5f-801c-411d-8c36-35147dd4e325" providerId="ADAL" clId="{DF35AF7F-2211-4559-8061-6170CD479FE2}" dt="2026-01-30T20:46:17.202" v="57" actId="14100"/>
          <ac:spMkLst>
            <pc:docMk/>
            <pc:sldMasterMk cId="0" sldId="2147483666"/>
            <ac:spMk id="1026" creationId="{00000000-0000-0000-0000-000000000000}"/>
          </ac:spMkLst>
        </pc:spChg>
        <pc:spChg chg="mod">
          <ac:chgData name="Andrey Panov (ICSOBA)" userId="a92bbb5f-801c-411d-8c36-35147dd4e325" providerId="ADAL" clId="{DF35AF7F-2211-4559-8061-6170CD479FE2}" dt="2026-01-30T20:46:15.083" v="56" actId="14100"/>
          <ac:spMkLst>
            <pc:docMk/>
            <pc:sldMasterMk cId="0" sldId="2147483666"/>
            <ac:spMk id="1027" creationId="{00000000-0000-0000-0000-000000000000}"/>
          </ac:spMkLst>
        </pc:spChg>
        <pc:picChg chg="mod">
          <ac:chgData name="Andrey Panov (ICSOBA)" userId="a92bbb5f-801c-411d-8c36-35147dd4e325" providerId="ADAL" clId="{DF35AF7F-2211-4559-8061-6170CD479FE2}" dt="2026-01-30T20:46:57.865" v="71" actId="1035"/>
          <ac:picMkLst>
            <pc:docMk/>
            <pc:sldMasterMk cId="0" sldId="2147483666"/>
            <ac:picMk id="4" creationId="{42B5810D-CC24-9638-FD7B-2A72804CAB00}"/>
          </ac:picMkLst>
        </pc:picChg>
        <pc:cxnChg chg="mod">
          <ac:chgData name="Andrey Panov (ICSOBA)" userId="a92bbb5f-801c-411d-8c36-35147dd4e325" providerId="ADAL" clId="{DF35AF7F-2211-4559-8061-6170CD479FE2}" dt="2026-01-30T20:44:49.532" v="15" actId="14100"/>
          <ac:cxnSpMkLst>
            <pc:docMk/>
            <pc:sldMasterMk cId="0" sldId="2147483666"/>
            <ac:cxnSpMk id="7" creationId="{6BBF5DF6-32B4-D918-CBEE-EF61DB8EF9CA}"/>
          </ac:cxnSpMkLst>
        </pc:cxnChg>
        <pc:sldLayoutChg chg="modSp mod">
          <pc:chgData name="Andrey Panov (ICSOBA)" userId="a92bbb5f-801c-411d-8c36-35147dd4e325" providerId="ADAL" clId="{DF35AF7F-2211-4559-8061-6170CD479FE2}" dt="2026-01-30T20:46:48.907" v="67" actId="1037"/>
          <pc:sldLayoutMkLst>
            <pc:docMk/>
            <pc:sldMasterMk cId="0" sldId="2147483666"/>
            <pc:sldLayoutMk cId="0" sldId="2147483667"/>
          </pc:sldLayoutMkLst>
          <pc:spChg chg="mod">
            <ac:chgData name="Andrey Panov (ICSOBA)" userId="a92bbb5f-801c-411d-8c36-35147dd4e325" providerId="ADAL" clId="{DF35AF7F-2211-4559-8061-6170CD479FE2}" dt="2026-01-30T20:46:48.907" v="67" actId="1037"/>
            <ac:spMkLst>
              <pc:docMk/>
              <pc:sldMasterMk cId="0" sldId="2147483666"/>
              <pc:sldLayoutMk cId="0" sldId="2147483667"/>
              <ac:spMk id="3" creationId="{B97A6813-9744-C79E-78C3-E31AF5DF6DAC}"/>
            </ac:spMkLst>
          </pc:spChg>
        </pc:sldLayoutChg>
        <pc:sldLayoutChg chg="modSp mod">
          <pc:chgData name="Andrey Panov (ICSOBA)" userId="a92bbb5f-801c-411d-8c36-35147dd4e325" providerId="ADAL" clId="{DF35AF7F-2211-4559-8061-6170CD479FE2}" dt="2026-01-30T20:46:40.429" v="63" actId="1037"/>
          <pc:sldLayoutMkLst>
            <pc:docMk/>
            <pc:sldMasterMk cId="0" sldId="2147483666"/>
            <pc:sldLayoutMk cId="0" sldId="2147483670"/>
          </pc:sldLayoutMkLst>
          <pc:spChg chg="mod">
            <ac:chgData name="Andrey Panov (ICSOBA)" userId="a92bbb5f-801c-411d-8c36-35147dd4e325" providerId="ADAL" clId="{DF35AF7F-2211-4559-8061-6170CD479FE2}" dt="2026-01-30T20:46:36.116" v="58" actId="14100"/>
            <ac:spMkLst>
              <pc:docMk/>
              <pc:sldMasterMk cId="0" sldId="2147483666"/>
              <pc:sldLayoutMk cId="0" sldId="2147483670"/>
              <ac:spMk id="2" creationId="{00000000-0000-0000-0000-000000000000}"/>
            </ac:spMkLst>
          </pc:spChg>
          <pc:spChg chg="mod">
            <ac:chgData name="Andrey Panov (ICSOBA)" userId="a92bbb5f-801c-411d-8c36-35147dd4e325" providerId="ADAL" clId="{DF35AF7F-2211-4559-8061-6170CD479FE2}" dt="2026-01-30T20:46:40.429" v="63" actId="1037"/>
            <ac:spMkLst>
              <pc:docMk/>
              <pc:sldMasterMk cId="0" sldId="2147483666"/>
              <pc:sldLayoutMk cId="0" sldId="2147483670"/>
              <ac:spMk id="6" creationId="{0EA7D284-8A1B-4558-4414-4757BFE679CD}"/>
            </ac:spMkLst>
          </pc:spChg>
        </pc:sldLayoutChg>
        <pc:sldLayoutChg chg="modSp mod">
          <pc:chgData name="Andrey Panov (ICSOBA)" userId="a92bbb5f-801c-411d-8c36-35147dd4e325" providerId="ADAL" clId="{DF35AF7F-2211-4559-8061-6170CD479FE2}" dt="2026-01-30T20:46:03.780" v="52" actId="1037"/>
          <pc:sldLayoutMkLst>
            <pc:docMk/>
            <pc:sldMasterMk cId="0" sldId="2147483666"/>
            <pc:sldLayoutMk cId="0" sldId="2147483671"/>
          </pc:sldLayoutMkLst>
          <pc:spChg chg="mod">
            <ac:chgData name="Andrey Panov (ICSOBA)" userId="a92bbb5f-801c-411d-8c36-35147dd4e325" providerId="ADAL" clId="{DF35AF7F-2211-4559-8061-6170CD479FE2}" dt="2026-01-30T20:45:22.134" v="29" actId="14100"/>
            <ac:spMkLst>
              <pc:docMk/>
              <pc:sldMasterMk cId="0" sldId="2147483666"/>
              <pc:sldLayoutMk cId="0" sldId="2147483671"/>
              <ac:spMk id="2" creationId="{00000000-0000-0000-0000-000000000000}"/>
            </ac:spMkLst>
          </pc:spChg>
          <pc:spChg chg="mod">
            <ac:chgData name="Andrey Panov (ICSOBA)" userId="a92bbb5f-801c-411d-8c36-35147dd4e325" providerId="ADAL" clId="{DF35AF7F-2211-4559-8061-6170CD479FE2}" dt="2026-01-30T20:45:08.072" v="17" actId="14100"/>
            <ac:spMkLst>
              <pc:docMk/>
              <pc:sldMasterMk cId="0" sldId="2147483666"/>
              <pc:sldLayoutMk cId="0" sldId="2147483671"/>
              <ac:spMk id="3" creationId="{00000000-0000-0000-0000-000000000000}"/>
            </ac:spMkLst>
          </pc:spChg>
          <pc:spChg chg="mod">
            <ac:chgData name="Andrey Panov (ICSOBA)" userId="a92bbb5f-801c-411d-8c36-35147dd4e325" providerId="ADAL" clId="{DF35AF7F-2211-4559-8061-6170CD479FE2}" dt="2026-01-30T20:46:03.780" v="52" actId="1037"/>
            <ac:spMkLst>
              <pc:docMk/>
              <pc:sldMasterMk cId="0" sldId="2147483666"/>
              <pc:sldLayoutMk cId="0" sldId="2147483671"/>
              <ac:spMk id="4" creationId="{1A788C12-FED5-820D-EBAA-2E4DFED3AE48}"/>
            </ac:spMkLst>
          </pc:spChg>
        </pc:sldLayoutChg>
        <pc:sldLayoutChg chg="modSp mod">
          <pc:chgData name="Andrey Panov (ICSOBA)" userId="a92bbb5f-801c-411d-8c36-35147dd4e325" providerId="ADAL" clId="{DF35AF7F-2211-4559-8061-6170CD479FE2}" dt="2026-01-30T20:56:21.490" v="128" actId="1076"/>
          <pc:sldLayoutMkLst>
            <pc:docMk/>
            <pc:sldMasterMk cId="0" sldId="2147483666"/>
            <pc:sldLayoutMk cId="2868225686" sldId="2147483672"/>
          </pc:sldLayoutMkLst>
          <pc:spChg chg="mod">
            <ac:chgData name="Andrey Panov (ICSOBA)" userId="a92bbb5f-801c-411d-8c36-35147dd4e325" providerId="ADAL" clId="{DF35AF7F-2211-4559-8061-6170CD479FE2}" dt="2026-01-30T20:56:14.292" v="127" actId="1076"/>
            <ac:spMkLst>
              <pc:docMk/>
              <pc:sldMasterMk cId="0" sldId="2147483666"/>
              <pc:sldLayoutMk cId="2868225686" sldId="2147483672"/>
              <ac:spMk id="4" creationId="{08DC114B-2C9A-FCE1-7991-9E8063182443}"/>
            </ac:spMkLst>
          </pc:spChg>
          <pc:spChg chg="mod">
            <ac:chgData name="Andrey Panov (ICSOBA)" userId="a92bbb5f-801c-411d-8c36-35147dd4e325" providerId="ADAL" clId="{DF35AF7F-2211-4559-8061-6170CD479FE2}" dt="2026-01-30T20:56:21.490" v="128" actId="1076"/>
            <ac:spMkLst>
              <pc:docMk/>
              <pc:sldMasterMk cId="0" sldId="2147483666"/>
              <pc:sldLayoutMk cId="2868225686" sldId="2147483672"/>
              <ac:spMk id="6" creationId="{43833233-4F32-6657-36D8-9226D1C81D4B}"/>
            </ac:spMkLst>
          </pc:spChg>
        </pc:sldLayoutChg>
      </pc:sldMasterChg>
    </pc:docChg>
  </pc:docChgLst>
  <pc:docChgLst>
    <pc:chgData name="Dagoberto Severo (ICSOBA)" userId="e30a117f-0730-437a-87a3-6877cf3684ed" providerId="ADAL" clId="{684E95D4-AFC6-4554-867A-B5116517969D}"/>
    <pc:docChg chg="custSel addSld delSld modMainMaster">
      <pc:chgData name="Dagoberto Severo (ICSOBA)" userId="e30a117f-0730-437a-87a3-6877cf3684ed" providerId="ADAL" clId="{684E95D4-AFC6-4554-867A-B5116517969D}" dt="2026-01-28T13:35:29.599" v="66" actId="47"/>
      <pc:docMkLst>
        <pc:docMk/>
      </pc:docMkLst>
      <pc:sldMasterChg chg="delSp modSp mod modSldLayout">
        <pc:chgData name="Dagoberto Severo (ICSOBA)" userId="e30a117f-0730-437a-87a3-6877cf3684ed" providerId="ADAL" clId="{684E95D4-AFC6-4554-867A-B5116517969D}" dt="2026-01-28T13:34:51.096" v="64"/>
        <pc:sldMasterMkLst>
          <pc:docMk/>
          <pc:sldMasterMk cId="0" sldId="2147483666"/>
        </pc:sldMasterMkLst>
        <pc:spChg chg="mod">
          <ac:chgData name="Dagoberto Severo (ICSOBA)" userId="e30a117f-0730-437a-87a3-6877cf3684ed" providerId="ADAL" clId="{684E95D4-AFC6-4554-867A-B5116517969D}" dt="2026-01-28T13:32:00.875" v="52" actId="1038"/>
          <ac:spMkLst>
            <pc:docMk/>
            <pc:sldMasterMk cId="0" sldId="2147483666"/>
            <ac:spMk id="2" creationId="{930DC113-09A4-4FB6-B3E4-DD071F74289A}"/>
          </ac:spMkLst>
        </pc:spChg>
        <pc:spChg chg="mod">
          <ac:chgData name="Dagoberto Severo (ICSOBA)" userId="e30a117f-0730-437a-87a3-6877cf3684ed" providerId="ADAL" clId="{684E95D4-AFC6-4554-867A-B5116517969D}" dt="2026-01-28T13:31:36.459" v="22" actId="1035"/>
          <ac:spMkLst>
            <pc:docMk/>
            <pc:sldMasterMk cId="0" sldId="2147483666"/>
            <ac:spMk id="12" creationId="{00000000-0000-0000-0000-000000000000}"/>
          </ac:spMkLst>
        </pc:spChg>
        <pc:picChg chg="mod">
          <ac:chgData name="Dagoberto Severo (ICSOBA)" userId="e30a117f-0730-437a-87a3-6877cf3684ed" providerId="ADAL" clId="{684E95D4-AFC6-4554-867A-B5116517969D}" dt="2026-01-28T13:31:29.419" v="9" actId="1035"/>
          <ac:picMkLst>
            <pc:docMk/>
            <pc:sldMasterMk cId="0" sldId="2147483666"/>
            <ac:picMk id="4" creationId="{42B5810D-CC24-9638-FD7B-2A72804CAB00}"/>
          </ac:picMkLst>
        </pc:picChg>
        <pc:sldLayoutChg chg="addSp delSp modSp mod">
          <pc:chgData name="Dagoberto Severo (ICSOBA)" userId="e30a117f-0730-437a-87a3-6877cf3684ed" providerId="ADAL" clId="{684E95D4-AFC6-4554-867A-B5116517969D}" dt="2026-01-28T13:34:51.096" v="64"/>
          <pc:sldLayoutMkLst>
            <pc:docMk/>
            <pc:sldMasterMk cId="0" sldId="2147483666"/>
            <pc:sldLayoutMk cId="0" sldId="2147483667"/>
          </pc:sldLayoutMkLst>
          <pc:spChg chg="add mod">
            <ac:chgData name="Dagoberto Severo (ICSOBA)" userId="e30a117f-0730-437a-87a3-6877cf3684ed" providerId="ADAL" clId="{684E95D4-AFC6-4554-867A-B5116517969D}" dt="2026-01-28T13:34:51.096" v="64"/>
            <ac:spMkLst>
              <pc:docMk/>
              <pc:sldMasterMk cId="0" sldId="2147483666"/>
              <pc:sldLayoutMk cId="0" sldId="2147483667"/>
              <ac:spMk id="3" creationId="{B97A6813-9744-C79E-78C3-E31AF5DF6DAC}"/>
            </ac:spMkLst>
          </pc:spChg>
        </pc:sldLayoutChg>
        <pc:sldLayoutChg chg="addSp delSp modSp mod">
          <pc:chgData name="Dagoberto Severo (ICSOBA)" userId="e30a117f-0730-437a-87a3-6877cf3684ed" providerId="ADAL" clId="{684E95D4-AFC6-4554-867A-B5116517969D}" dt="2026-01-28T13:34:48.736" v="63"/>
          <pc:sldLayoutMkLst>
            <pc:docMk/>
            <pc:sldMasterMk cId="0" sldId="2147483666"/>
            <pc:sldLayoutMk cId="0" sldId="2147483670"/>
          </pc:sldLayoutMkLst>
          <pc:spChg chg="add mod">
            <ac:chgData name="Dagoberto Severo (ICSOBA)" userId="e30a117f-0730-437a-87a3-6877cf3684ed" providerId="ADAL" clId="{684E95D4-AFC6-4554-867A-B5116517969D}" dt="2026-01-28T13:34:48.736" v="63"/>
            <ac:spMkLst>
              <pc:docMk/>
              <pc:sldMasterMk cId="0" sldId="2147483666"/>
              <pc:sldLayoutMk cId="0" sldId="2147483670"/>
              <ac:spMk id="6" creationId="{0EA7D284-8A1B-4558-4414-4757BFE679CD}"/>
            </ac:spMkLst>
          </pc:spChg>
        </pc:sldLayoutChg>
        <pc:sldLayoutChg chg="modSp mod">
          <pc:chgData name="Dagoberto Severo (ICSOBA)" userId="e30a117f-0730-437a-87a3-6877cf3684ed" providerId="ADAL" clId="{684E95D4-AFC6-4554-867A-B5116517969D}" dt="2026-01-28T13:34:29.830" v="60" actId="14100"/>
          <pc:sldLayoutMkLst>
            <pc:docMk/>
            <pc:sldMasterMk cId="0" sldId="2147483666"/>
            <pc:sldLayoutMk cId="0" sldId="2147483671"/>
          </pc:sldLayoutMkLst>
          <pc:spChg chg="mod">
            <ac:chgData name="Dagoberto Severo (ICSOBA)" userId="e30a117f-0730-437a-87a3-6877cf3684ed" providerId="ADAL" clId="{684E95D4-AFC6-4554-867A-B5116517969D}" dt="2026-01-28T13:34:29.830" v="60" actId="14100"/>
            <ac:spMkLst>
              <pc:docMk/>
              <pc:sldMasterMk cId="0" sldId="2147483666"/>
              <pc:sldLayoutMk cId="0" sldId="2147483671"/>
              <ac:spMk id="4" creationId="{1A788C12-FED5-820D-EBAA-2E4DFED3AE4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7203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idx="2"/>
          </p:nvPr>
        </p:nvSpPr>
        <p:spPr bwMode="auto">
          <a:xfrm>
            <a:off x="-481013" y="627063"/>
            <a:ext cx="7812088" cy="4395787"/>
          </a:xfrm>
          <a:prstGeom prst="rect">
            <a:avLst/>
          </a:prstGeom>
          <a:noFill/>
          <a:ln w="9525">
            <a:solidFill>
              <a:schemeClr val="tx1"/>
            </a:solidFill>
            <a:miter lim="800000"/>
            <a:headEnd/>
            <a:tailEnd/>
          </a:ln>
        </p:spPr>
      </p:sp>
      <p:sp>
        <p:nvSpPr>
          <p:cNvPr id="5123" name="Rectangle 3"/>
          <p:cNvSpPr>
            <a:spLocks noGrp="1" noChangeArrowheads="1"/>
          </p:cNvSpPr>
          <p:nvPr>
            <p:ph type="body" sz="quarter" idx="3"/>
          </p:nvPr>
        </p:nvSpPr>
        <p:spPr bwMode="auto">
          <a:xfrm>
            <a:off x="474663" y="5367338"/>
            <a:ext cx="5900737" cy="1233487"/>
          </a:xfrm>
          <a:prstGeom prst="rect">
            <a:avLst/>
          </a:prstGeom>
          <a:noFill/>
          <a:ln>
            <a:noFill/>
          </a:ln>
          <a:effec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7" name="Rectangle 7"/>
          <p:cNvSpPr>
            <a:spLocks noGrp="1" noChangeArrowheads="1"/>
          </p:cNvSpPr>
          <p:nvPr>
            <p:ph type="sldNum" sz="quarter" idx="5"/>
          </p:nvPr>
        </p:nvSpPr>
        <p:spPr bwMode="auto">
          <a:xfrm>
            <a:off x="6103938" y="9610725"/>
            <a:ext cx="271462" cy="182563"/>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1200">
                <a:cs typeface="+mn-cs"/>
              </a:defRPr>
            </a:lvl1pPr>
          </a:lstStyle>
          <a:p>
            <a:pPr>
              <a:defRPr/>
            </a:pPr>
            <a:fld id="{A6BE5F23-3ED4-49B7-97EC-185C90A8E061}" type="slidenum">
              <a:rPr lang="en-US"/>
              <a:pPr>
                <a:defRPr/>
              </a:pPr>
              <a:t>‹#›</a:t>
            </a:fld>
            <a:endParaRPr lang="en-US"/>
          </a:p>
        </p:txBody>
      </p:sp>
      <p:sp>
        <p:nvSpPr>
          <p:cNvPr id="5128" name="doc id"/>
          <p:cNvSpPr>
            <a:spLocks noGrp="1" noChangeArrowheads="1"/>
          </p:cNvSpPr>
          <p:nvPr>
            <p:ph type="ftr" sz="quarter" idx="4"/>
          </p:nvPr>
        </p:nvSpPr>
        <p:spPr bwMode="auto">
          <a:xfrm>
            <a:off x="6375400" y="111125"/>
            <a:ext cx="0" cy="123825"/>
          </a:xfrm>
          <a:prstGeom prst="rect">
            <a:avLst/>
          </a:prstGeom>
          <a:noFill/>
          <a:ln>
            <a:noFill/>
          </a:ln>
          <a:effectLst/>
        </p:spPr>
        <p:txBody>
          <a:bodyPr vert="horz" wrap="none" lIns="0" tIns="0" rIns="0" bIns="0" numCol="1" anchor="b" anchorCtr="0" compatLnSpc="1">
            <a:prstTxWarp prst="textNoShape">
              <a:avLst/>
            </a:prstTxWarp>
            <a:spAutoFit/>
          </a:bodyPr>
          <a:lstStyle>
            <a:lvl1pPr algn="r">
              <a:defRPr sz="800">
                <a:cs typeface="+mn-cs"/>
              </a:defRPr>
            </a:lvl1pPr>
          </a:lstStyle>
          <a:p>
            <a:pPr>
              <a:defRPr/>
            </a:pPr>
            <a:endParaRPr lang="en-US"/>
          </a:p>
        </p:txBody>
      </p:sp>
    </p:spTree>
    <p:extLst>
      <p:ext uri="{BB962C8B-B14F-4D97-AF65-F5344CB8AC3E}">
        <p14:creationId xmlns:p14="http://schemas.microsoft.com/office/powerpoint/2010/main" val="1403772300"/>
      </p:ext>
    </p:extLst>
  </p:cSld>
  <p:clrMap bg1="lt1" tx1="dk1" bg2="lt2" tx2="dk2" accent1="accent1" accent2="accent2" accent3="accent3" accent4="accent4" accent5="accent5" accent6="accent6" hlink="hlink" folHlink="folHlink"/>
  <p:notesStyle>
    <a:lvl1pPr algn="l" defTabSz="895350" rtl="0" eaLnBrk="0" fontAlgn="base" hangingPunct="0">
      <a:spcBef>
        <a:spcPct val="0"/>
      </a:spcBef>
      <a:spcAft>
        <a:spcPct val="0"/>
      </a:spcAft>
      <a:buClr>
        <a:schemeClr val="tx2"/>
      </a:buClr>
      <a:defRPr sz="1600" kern="1200">
        <a:solidFill>
          <a:schemeClr val="tx1"/>
        </a:solidFill>
        <a:latin typeface="Arial" charset="0"/>
        <a:ea typeface="+mn-ea"/>
        <a:cs typeface="+mn-cs"/>
      </a:defRPr>
    </a:lvl1pPr>
    <a:lvl2pPr marL="117475" indent="-115888"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2pPr>
    <a:lvl3pPr marL="300038" indent="-180975"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3pPr>
    <a:lvl4pPr marL="427038" indent="-125413" algn="l" defTabSz="895350" rtl="0" eaLnBrk="0" fontAlgn="base" hangingPunct="0">
      <a:spcBef>
        <a:spcPct val="0"/>
      </a:spcBef>
      <a:spcAft>
        <a:spcPct val="0"/>
      </a:spcAft>
      <a:buClr>
        <a:schemeClr val="tx2"/>
      </a:buClr>
      <a:buFont typeface="Arial" charset="0"/>
      <a:buChar char="▫"/>
      <a:defRPr sz="1600" kern="1200">
        <a:solidFill>
          <a:schemeClr val="tx1"/>
        </a:solidFill>
        <a:latin typeface="Arial" charset="0"/>
        <a:ea typeface="+mn-ea"/>
        <a:cs typeface="+mn-cs"/>
      </a:defRPr>
    </a:lvl4pPr>
    <a:lvl5pPr marL="542925" indent="-114300" algn="l" defTabSz="895350" rtl="0" eaLnBrk="0" fontAlgn="base" hangingPunct="0">
      <a:spcBef>
        <a:spcPct val="0"/>
      </a:spcBef>
      <a:spcAft>
        <a:spcPct val="0"/>
      </a:spcAft>
      <a:buClr>
        <a:schemeClr val="tx2"/>
      </a:buClr>
      <a:buSzPct val="89000"/>
      <a:buFont typeface="Arial" charset="0"/>
      <a:buChar char="-"/>
      <a:defRPr sz="16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Rot="1" noChangeAspect="1" noChangeArrowheads="1" noTextEdit="1"/>
          </p:cNvSpPr>
          <p:nvPr>
            <p:ph type="sldImg"/>
          </p:nvPr>
        </p:nvSpPr>
        <p:spPr>
          <a:xfrm>
            <a:off x="-481013" y="627063"/>
            <a:ext cx="7812088" cy="4395787"/>
          </a:xfrm>
          <a:ln/>
        </p:spPr>
      </p:sp>
      <p:sp>
        <p:nvSpPr>
          <p:cNvPr id="10242" name="Rectangle 3"/>
          <p:cNvSpPr>
            <a:spLocks noGrp="1" noChangeArrowheads="1"/>
          </p:cNvSpPr>
          <p:nvPr>
            <p:ph type="body" idx="1"/>
          </p:nvPr>
        </p:nvSpPr>
        <p:spPr>
          <a:noFill/>
        </p:spPr>
        <p:txBody>
          <a:bodyPr/>
          <a:lstStyle/>
          <a:p>
            <a:endParaRPr lang="fr-CA"/>
          </a:p>
        </p:txBody>
      </p:sp>
    </p:spTree>
    <p:extLst>
      <p:ext uri="{BB962C8B-B14F-4D97-AF65-F5344CB8AC3E}">
        <p14:creationId xmlns:p14="http://schemas.microsoft.com/office/powerpoint/2010/main" val="2498800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noTextEdit="1"/>
          </p:cNvSpPr>
          <p:nvPr>
            <p:ph type="sldImg"/>
          </p:nvPr>
        </p:nvSpPr>
        <p:spPr>
          <a:xfrm>
            <a:off x="-481013" y="627063"/>
            <a:ext cx="7812088" cy="4395787"/>
          </a:xfrm>
          <a:ln/>
        </p:spPr>
      </p:sp>
      <p:sp>
        <p:nvSpPr>
          <p:cNvPr id="14338" name="Notes Placeholder 2"/>
          <p:cNvSpPr>
            <a:spLocks noGrp="1"/>
          </p:cNvSpPr>
          <p:nvPr>
            <p:ph type="body" idx="1"/>
          </p:nvPr>
        </p:nvSpPr>
        <p:spPr>
          <a:noFill/>
        </p:spPr>
        <p:txBody>
          <a:bodyPr/>
          <a:lstStyle/>
          <a:p>
            <a:endParaRPr lang="en-GB"/>
          </a:p>
        </p:txBody>
      </p:sp>
      <p:sp>
        <p:nvSpPr>
          <p:cNvPr id="14339" name="Slide Number Placeholder 3"/>
          <p:cNvSpPr txBox="1">
            <a:spLocks noGrp="1"/>
          </p:cNvSpPr>
          <p:nvPr/>
        </p:nvSpPr>
        <p:spPr bwMode="auto">
          <a:xfrm>
            <a:off x="6184900" y="9607550"/>
            <a:ext cx="190500" cy="185738"/>
          </a:xfrm>
          <a:prstGeom prst="rect">
            <a:avLst/>
          </a:prstGeom>
          <a:noFill/>
          <a:ln w="9525">
            <a:noFill/>
            <a:miter lim="800000"/>
            <a:headEnd/>
            <a:tailEnd/>
          </a:ln>
        </p:spPr>
        <p:txBody>
          <a:bodyPr wrap="none" lIns="0" tIns="0" rIns="0" bIns="0" anchor="b">
            <a:spAutoFit/>
          </a:bodyPr>
          <a:lstStyle/>
          <a:p>
            <a:pPr algn="r"/>
            <a:fld id="{96314B04-EE06-435B-9B7C-59D33D4AA025}" type="slidenum">
              <a:rPr lang="en-US" sz="1200"/>
              <a:pPr algn="r"/>
              <a:t>4</a:t>
            </a:fld>
            <a:endParaRPr lang="en-US" sz="1200"/>
          </a:p>
        </p:txBody>
      </p:sp>
    </p:spTree>
    <p:extLst>
      <p:ext uri="{BB962C8B-B14F-4D97-AF65-F5344CB8AC3E}">
        <p14:creationId xmlns:p14="http://schemas.microsoft.com/office/powerpoint/2010/main" val="1041381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8DC114B-2C9A-FCE1-7991-9E8063182443}"/>
              </a:ext>
            </a:extLst>
          </p:cNvPr>
          <p:cNvSpPr>
            <a:spLocks noGrp="1"/>
          </p:cNvSpPr>
          <p:nvPr>
            <p:ph idx="4294967295" hasCustomPrompt="1"/>
          </p:nvPr>
        </p:nvSpPr>
        <p:spPr>
          <a:xfrm>
            <a:off x="1089025" y="3112424"/>
            <a:ext cx="9769475" cy="2171700"/>
          </a:xfrm>
        </p:spPr>
        <p:txBody>
          <a:bodyPr/>
          <a:lstStyle/>
          <a:p>
            <a:pPr algn="ctr" eaLnBrk="1" hangingPunct="1">
              <a:buFont typeface="Arial" charset="0"/>
              <a:buNone/>
            </a:pPr>
            <a:r>
              <a:rPr lang="en-GB">
                <a:latin typeface="Arial" charset="0"/>
              </a:rPr>
              <a:t>Authors</a:t>
            </a:r>
          </a:p>
          <a:p>
            <a:pPr algn="ctr" eaLnBrk="1" hangingPunct="1">
              <a:buFont typeface="Arial" charset="0"/>
              <a:buNone/>
            </a:pPr>
            <a:r>
              <a:rPr lang="en-GB" sz="2800" b="0">
                <a:latin typeface="Arial" charset="0"/>
              </a:rPr>
              <a:t>Affiliation</a:t>
            </a:r>
          </a:p>
          <a:p>
            <a:pPr algn="ctr" eaLnBrk="1" hangingPunct="1">
              <a:buFont typeface="Arial" charset="0"/>
              <a:buNone/>
            </a:pPr>
            <a:endParaRPr lang="en-GB" sz="2000" b="0">
              <a:latin typeface="Arial" charset="0"/>
            </a:endParaRPr>
          </a:p>
          <a:p>
            <a:pPr algn="ctr" eaLnBrk="1" hangingPunct="1">
              <a:buFont typeface="Arial" charset="0"/>
              <a:buNone/>
            </a:pPr>
            <a:r>
              <a:rPr lang="en-GB" sz="2800">
                <a:latin typeface="Arial" charset="0"/>
              </a:rPr>
              <a:t>Presented by:</a:t>
            </a:r>
          </a:p>
        </p:txBody>
      </p:sp>
      <p:sp>
        <p:nvSpPr>
          <p:cNvPr id="6" name="Title 1">
            <a:extLst>
              <a:ext uri="{FF2B5EF4-FFF2-40B4-BE49-F238E27FC236}">
                <a16:creationId xmlns:a16="http://schemas.microsoft.com/office/drawing/2014/main" id="{43833233-4F32-6657-36D8-9226D1C81D4B}"/>
              </a:ext>
            </a:extLst>
          </p:cNvPr>
          <p:cNvSpPr>
            <a:spLocks noGrp="1"/>
          </p:cNvSpPr>
          <p:nvPr>
            <p:ph type="title"/>
          </p:nvPr>
        </p:nvSpPr>
        <p:spPr>
          <a:xfrm>
            <a:off x="463336" y="853103"/>
            <a:ext cx="11020853" cy="1903704"/>
          </a:xfrm>
        </p:spPr>
        <p:txBody>
          <a:bodyPr/>
          <a:lstStyle>
            <a:lvl1pPr>
              <a:defRPr sz="3200" baseline="0"/>
            </a:lvl1pPr>
          </a:lstStyle>
          <a:p>
            <a:r>
              <a:rPr lang="en-US"/>
              <a:t>Click to edit Master title style</a:t>
            </a:r>
            <a:endParaRPr lang="en-GB"/>
          </a:p>
        </p:txBody>
      </p:sp>
    </p:spTree>
    <p:extLst>
      <p:ext uri="{BB962C8B-B14F-4D97-AF65-F5344CB8AC3E}">
        <p14:creationId xmlns:p14="http://schemas.microsoft.com/office/powerpoint/2010/main" val="2868225686"/>
      </p:ext>
    </p:extLst>
  </p:cSld>
  <p:clrMapOvr>
    <a:masterClrMapping/>
  </p:clrMapOvr>
  <p:extLst>
    <p:ext uri="{DCECCB84-F9BA-43D5-87BE-67443E8EF086}">
      <p15:sldGuideLst xmlns:p15="http://schemas.microsoft.com/office/powerpoint/2012/main">
        <p15:guide id="1" orient="horz" pos="2117">
          <p15:clr>
            <a:srgbClr val="FBAE40"/>
          </p15:clr>
        </p15:guide>
        <p15:guide id="2" pos="376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2846" y="121039"/>
            <a:ext cx="11059885" cy="863211"/>
          </a:xfrm>
        </p:spPr>
        <p:txBody>
          <a:bodyPr/>
          <a:lstStyle>
            <a:lvl1pPr>
              <a:defRPr/>
            </a:lvl1pPr>
          </a:lstStyle>
          <a:p>
            <a:r>
              <a:rPr lang="en-US"/>
              <a:t>Click to edit Master title style</a:t>
            </a:r>
            <a:endParaRPr lang="en-GB" dirty="0"/>
          </a:p>
        </p:txBody>
      </p:sp>
      <p:sp>
        <p:nvSpPr>
          <p:cNvPr id="3" name="Content Placeholder 2"/>
          <p:cNvSpPr>
            <a:spLocks noGrp="1"/>
          </p:cNvSpPr>
          <p:nvPr>
            <p:ph idx="1"/>
          </p:nvPr>
        </p:nvSpPr>
        <p:spPr>
          <a:xfrm>
            <a:off x="452846" y="1143001"/>
            <a:ext cx="11059885" cy="46307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a:extLst>
              <a:ext uri="{FF2B5EF4-FFF2-40B4-BE49-F238E27FC236}">
                <a16:creationId xmlns:a16="http://schemas.microsoft.com/office/drawing/2014/main" id="{1A788C12-FED5-820D-EBAA-2E4DFED3AE48}"/>
              </a:ext>
            </a:extLst>
          </p:cNvPr>
          <p:cNvSpPr txBox="1">
            <a:spLocks/>
          </p:cNvSpPr>
          <p:nvPr userDrawn="1"/>
        </p:nvSpPr>
        <p:spPr bwMode="auto">
          <a:xfrm>
            <a:off x="11328758" y="6360364"/>
            <a:ext cx="236765" cy="153888"/>
          </a:xfrm>
          <a:prstGeom prst="rect">
            <a:avLst/>
          </a:prstGeom>
        </p:spPr>
        <p:txBody>
          <a:bodyPr wrap="square" lIns="0" tIns="0" rIns="0" bIns="0" anchor="ctr">
            <a:spAutoFit/>
          </a:bodyPr>
          <a:lstStyle/>
          <a:p>
            <a:pPr algn="r">
              <a:defRPr/>
            </a:pPr>
            <a:fld id="{05FEF753-FCF1-4B88-92A4-57743BCDF370}" type="slidenum">
              <a:rPr lang="en-US" sz="1000" baseline="0">
                <a:latin typeface="Calibri" pitchFamily="34" charset="0"/>
              </a:rPr>
              <a:pPr algn="r">
                <a:defRPr/>
              </a:pPr>
              <a:t>‹#›</a:t>
            </a:fld>
            <a:endParaRPr lang="en-US" sz="1000" baseline="0" dirty="0">
              <a:latin typeface="Calibri"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p:cNvSpPr>
            <a:spLocks noGrp="1"/>
          </p:cNvSpPr>
          <p:nvPr>
            <p:ph type="title"/>
          </p:nvPr>
        </p:nvSpPr>
        <p:spPr>
          <a:xfrm>
            <a:off x="444366" y="121040"/>
            <a:ext cx="11068365" cy="863210"/>
          </a:xfrm>
        </p:spPr>
        <p:txBody>
          <a:bodyPr/>
          <a:lstStyle/>
          <a:p>
            <a:r>
              <a:rPr lang="en-US"/>
              <a:t>Click to edit Master title style</a:t>
            </a:r>
            <a:endParaRPr lang="en-GB"/>
          </a:p>
        </p:txBody>
      </p:sp>
      <p:sp>
        <p:nvSpPr>
          <p:cNvPr id="6" name="Slide Number">
            <a:extLst>
              <a:ext uri="{FF2B5EF4-FFF2-40B4-BE49-F238E27FC236}">
                <a16:creationId xmlns:a16="http://schemas.microsoft.com/office/drawing/2014/main" id="{0EA7D284-8A1B-4558-4414-4757BFE679CD}"/>
              </a:ext>
            </a:extLst>
          </p:cNvPr>
          <p:cNvSpPr txBox="1">
            <a:spLocks/>
          </p:cNvSpPr>
          <p:nvPr userDrawn="1"/>
        </p:nvSpPr>
        <p:spPr bwMode="auto">
          <a:xfrm>
            <a:off x="11337469" y="6360364"/>
            <a:ext cx="236765" cy="153888"/>
          </a:xfrm>
          <a:prstGeom prst="rect">
            <a:avLst/>
          </a:prstGeom>
        </p:spPr>
        <p:txBody>
          <a:bodyPr wrap="square" lIns="0" tIns="0" rIns="0" bIns="0" anchor="ctr">
            <a:spAutoFit/>
          </a:bodyPr>
          <a:lstStyle/>
          <a:p>
            <a:pPr algn="r">
              <a:defRPr/>
            </a:pPr>
            <a:fld id="{05FEF753-FCF1-4B88-92A4-57743BCDF370}" type="slidenum">
              <a:rPr lang="en-US" sz="1000" baseline="0">
                <a:latin typeface="Calibri" pitchFamily="34" charset="0"/>
              </a:rPr>
              <a:pPr algn="r">
                <a:defRPr/>
              </a:pPr>
              <a:t>‹#›</a:t>
            </a:fld>
            <a:endParaRPr lang="en-US" sz="1000" baseline="0" dirty="0">
              <a:latin typeface="Calibri"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B97A6813-9744-C79E-78C3-E31AF5DF6DAC}"/>
              </a:ext>
            </a:extLst>
          </p:cNvPr>
          <p:cNvSpPr txBox="1">
            <a:spLocks/>
          </p:cNvSpPr>
          <p:nvPr userDrawn="1"/>
        </p:nvSpPr>
        <p:spPr bwMode="auto">
          <a:xfrm>
            <a:off x="11346178" y="6360364"/>
            <a:ext cx="236765" cy="153888"/>
          </a:xfrm>
          <a:prstGeom prst="rect">
            <a:avLst/>
          </a:prstGeom>
        </p:spPr>
        <p:txBody>
          <a:bodyPr wrap="square" lIns="0" tIns="0" rIns="0" bIns="0" anchor="ctr">
            <a:spAutoFit/>
          </a:bodyPr>
          <a:lstStyle/>
          <a:p>
            <a:pPr algn="r">
              <a:defRPr/>
            </a:pPr>
            <a:fld id="{05FEF753-FCF1-4B88-92A4-57743BCDF370}" type="slidenum">
              <a:rPr lang="en-US" sz="1000" baseline="0">
                <a:latin typeface="Calibri" pitchFamily="34" charset="0"/>
              </a:rPr>
              <a:pPr algn="r">
                <a:defRPr/>
              </a:pPr>
              <a:t>‹#›</a:t>
            </a:fld>
            <a:endParaRPr lang="en-US" sz="1000" baseline="0" dirty="0">
              <a:latin typeface="Calibri" pitchFamily="34" charset="0"/>
            </a:endParaRPr>
          </a:p>
        </p:txBody>
      </p:sp>
    </p:spTree>
  </p:cSld>
  <p:clrMapOvr>
    <a:masterClrMapping/>
  </p:clrMapOvr>
  <p:extLst>
    <p:ext uri="{DCECCB84-F9BA-43D5-87BE-67443E8EF086}">
      <p15:sldGuideLst xmlns:p15="http://schemas.microsoft.com/office/powerpoint/2012/main">
        <p15:guide id="1" orient="horz" pos="2117" userDrawn="1">
          <p15:clr>
            <a:srgbClr val="FBAE40"/>
          </p15:clr>
        </p15:guide>
        <p15:guide id="2" pos="376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44366" y="121040"/>
            <a:ext cx="11085555" cy="86321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 Arial </a:t>
            </a:r>
            <a:br>
              <a:rPr lang="en-US" dirty="0"/>
            </a:br>
            <a:r>
              <a:rPr lang="en-US" dirty="0"/>
              <a:t>bold 28 pt)</a:t>
            </a:r>
            <a:endParaRPr lang="en-GB" dirty="0"/>
          </a:p>
        </p:txBody>
      </p:sp>
      <p:sp>
        <p:nvSpPr>
          <p:cNvPr id="1027" name="Text Placeholder 2"/>
          <p:cNvSpPr>
            <a:spLocks noGrp="1"/>
          </p:cNvSpPr>
          <p:nvPr>
            <p:ph type="body" idx="1"/>
          </p:nvPr>
        </p:nvSpPr>
        <p:spPr bwMode="auto">
          <a:xfrm>
            <a:off x="435430" y="1151165"/>
            <a:ext cx="11094491" cy="46225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 Arial bold 24 pt)</a:t>
            </a:r>
          </a:p>
          <a:p>
            <a:pPr lvl="1"/>
            <a:r>
              <a:rPr lang="en-US"/>
              <a:t>Second level (Master text style Arial bold 20 pt)</a:t>
            </a:r>
          </a:p>
          <a:p>
            <a:pPr lvl="2"/>
            <a:r>
              <a:rPr lang="en-US"/>
              <a:t>Third level (Master text style Arial 18 pt)</a:t>
            </a:r>
          </a:p>
          <a:p>
            <a:pPr lvl="3"/>
            <a:r>
              <a:rPr lang="en-US"/>
              <a:t>Fourth level (Master text style Arial 16 pt)</a:t>
            </a:r>
          </a:p>
          <a:p>
            <a:pPr lvl="4"/>
            <a:r>
              <a:rPr lang="en-US"/>
              <a:t>Fifth level (Master text style Arial 16 pt)</a:t>
            </a:r>
            <a:endParaRPr lang="en-GB"/>
          </a:p>
        </p:txBody>
      </p:sp>
      <p:sp>
        <p:nvSpPr>
          <p:cNvPr id="2" name="Text Box 11">
            <a:extLst>
              <a:ext uri="{FF2B5EF4-FFF2-40B4-BE49-F238E27FC236}">
                <a16:creationId xmlns:a16="http://schemas.microsoft.com/office/drawing/2014/main" id="{930DC113-09A4-4FB6-B3E4-DD071F74289A}"/>
              </a:ext>
            </a:extLst>
          </p:cNvPr>
          <p:cNvSpPr txBox="1">
            <a:spLocks noChangeArrowheads="1"/>
          </p:cNvSpPr>
          <p:nvPr userDrawn="1"/>
        </p:nvSpPr>
        <p:spPr bwMode="auto">
          <a:xfrm>
            <a:off x="9517400" y="6023330"/>
            <a:ext cx="1756136" cy="461665"/>
          </a:xfrm>
          <a:prstGeom prst="rect">
            <a:avLst/>
          </a:prstGeom>
          <a:solidFill>
            <a:srgbClr val="FFFFFF"/>
          </a:solidFill>
          <a:ln w="9525">
            <a:solidFill>
              <a:schemeClr val="tx1"/>
            </a:solidFill>
            <a:miter lim="800000"/>
            <a:headEnd/>
            <a:tailEnd/>
          </a:ln>
        </p:spPr>
        <p:txBody>
          <a:bodyPr wrap="square">
            <a:spAutoFit/>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CA" altLang="en-US" sz="1200" b="1" dirty="0"/>
              <a:t>Presenters company logo (if desired)</a:t>
            </a:r>
          </a:p>
        </p:txBody>
      </p:sp>
      <p:sp>
        <p:nvSpPr>
          <p:cNvPr id="12" name="Text Box 12"/>
          <p:cNvSpPr txBox="1">
            <a:spLocks noChangeArrowheads="1"/>
          </p:cNvSpPr>
          <p:nvPr userDrawn="1"/>
        </p:nvSpPr>
        <p:spPr bwMode="auto">
          <a:xfrm>
            <a:off x="2840831" y="6004340"/>
            <a:ext cx="6265863" cy="584775"/>
          </a:xfrm>
          <a:prstGeom prst="rect">
            <a:avLst/>
          </a:prstGeom>
          <a:noFill/>
          <a:ln w="9525">
            <a:noFill/>
            <a:miter lim="800000"/>
            <a:headEnd/>
            <a:tailEnd/>
          </a:ln>
          <a:effectLst/>
        </p:spPr>
        <p:txBody>
          <a:bodyPr wrap="square">
            <a:spAutoFit/>
          </a:bodyPr>
          <a:lstStyle/>
          <a:p>
            <a:pPr algn="ctr">
              <a:spcBef>
                <a:spcPct val="50000"/>
              </a:spcBef>
            </a:pPr>
            <a:r>
              <a:rPr lang="en-CA" sz="1600" b="1" i="1" dirty="0">
                <a:solidFill>
                  <a:srgbClr val="0085CA"/>
                </a:solidFill>
                <a:latin typeface="+mj-lt"/>
              </a:rPr>
              <a:t>44</a:t>
            </a:r>
            <a:r>
              <a:rPr lang="en-CA" sz="1600" b="1" i="1" baseline="30000" dirty="0">
                <a:solidFill>
                  <a:srgbClr val="0085CA"/>
                </a:solidFill>
                <a:latin typeface="+mj-lt"/>
              </a:rPr>
              <a:t>th</a:t>
            </a:r>
            <a:r>
              <a:rPr lang="en-CA" sz="1600" b="1" i="1" dirty="0">
                <a:solidFill>
                  <a:srgbClr val="0085CA"/>
                </a:solidFill>
                <a:latin typeface="+mj-lt"/>
              </a:rPr>
              <a:t> ICSOBA International Conference and Exhibition</a:t>
            </a:r>
            <a:br>
              <a:rPr lang="en-CA" sz="1600" b="1" i="1" dirty="0">
                <a:solidFill>
                  <a:srgbClr val="0085CA"/>
                </a:solidFill>
                <a:latin typeface="+mj-lt"/>
              </a:rPr>
            </a:br>
            <a:r>
              <a:rPr lang="en-CA" sz="1600" b="1" i="1" dirty="0">
                <a:solidFill>
                  <a:srgbClr val="0085CA"/>
                </a:solidFill>
                <a:latin typeface="+mj-lt"/>
              </a:rPr>
              <a:t>15 - 20 November 2026, Bengaluru, India</a:t>
            </a:r>
          </a:p>
        </p:txBody>
      </p:sp>
      <p:pic>
        <p:nvPicPr>
          <p:cNvPr id="4" name="Picture 2">
            <a:extLst>
              <a:ext uri="{FF2B5EF4-FFF2-40B4-BE49-F238E27FC236}">
                <a16:creationId xmlns:a16="http://schemas.microsoft.com/office/drawing/2014/main" id="{42B5810D-CC24-9638-FD7B-2A72804CAB00}"/>
              </a:ext>
            </a:extLst>
          </p:cNvPr>
          <p:cNvPicPr>
            <a:picLocks noChangeAspect="1"/>
          </p:cNvPicPr>
          <p:nvPr userDrawn="1"/>
        </p:nvPicPr>
        <p:blipFill>
          <a:blip r:embed="rId7"/>
          <a:stretch>
            <a:fillRect/>
          </a:stretch>
        </p:blipFill>
        <p:spPr>
          <a:xfrm>
            <a:off x="446627" y="6014621"/>
            <a:ext cx="2473514" cy="493805"/>
          </a:xfrm>
          <a:prstGeom prst="rect">
            <a:avLst/>
          </a:prstGeom>
        </p:spPr>
      </p:pic>
      <p:cxnSp>
        <p:nvCxnSpPr>
          <p:cNvPr id="7" name="Straight Connector 6">
            <a:extLst>
              <a:ext uri="{FF2B5EF4-FFF2-40B4-BE49-F238E27FC236}">
                <a16:creationId xmlns:a16="http://schemas.microsoft.com/office/drawing/2014/main" id="{6BBF5DF6-32B4-D918-CBEE-EF61DB8EF9CA}"/>
              </a:ext>
            </a:extLst>
          </p:cNvPr>
          <p:cNvCxnSpPr>
            <a:cxnSpLocks/>
          </p:cNvCxnSpPr>
          <p:nvPr userDrawn="1"/>
        </p:nvCxnSpPr>
        <p:spPr>
          <a:xfrm>
            <a:off x="435429" y="5892014"/>
            <a:ext cx="11103428" cy="0"/>
          </a:xfrm>
          <a:prstGeom prst="line">
            <a:avLst/>
          </a:prstGeom>
          <a:ln w="53975" cmpd="thickThin">
            <a:solidFill>
              <a:srgbClr val="0085CA"/>
            </a:solidFill>
          </a:ln>
        </p:spPr>
        <p:style>
          <a:lnRef idx="1">
            <a:schemeClr val="accent1"/>
          </a:lnRef>
          <a:fillRef idx="0">
            <a:schemeClr val="accent1"/>
          </a:fillRef>
          <a:effectRef idx="0">
            <a:schemeClr val="accent1"/>
          </a:effectRef>
          <a:fontRef idx="minor">
            <a:schemeClr val="tx1"/>
          </a:fontRef>
        </p:style>
      </p:cxnSp>
    </p:spTree>
    <p:custDataLst>
      <p:tags r:id="rId6"/>
    </p:custDataLst>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7" r:id="rId4"/>
  </p:sldLayoutIdLst>
  <p:hf hdr="0" dt="0"/>
  <p:txStyles>
    <p:titleStyle>
      <a:lvl1pPr algn="ctr" rtl="0" eaLnBrk="1" fontAlgn="base" hangingPunct="1">
        <a:spcBef>
          <a:spcPct val="0"/>
        </a:spcBef>
        <a:spcAft>
          <a:spcPct val="0"/>
        </a:spcAft>
        <a:defRPr sz="2801" b="1" kern="1200">
          <a:solidFill>
            <a:schemeClr val="tx1"/>
          </a:solidFill>
          <a:latin typeface="Arial" pitchFamily="34" charset="0"/>
          <a:ea typeface="+mj-ea"/>
          <a:cs typeface="+mj-cs"/>
        </a:defRPr>
      </a:lvl1pPr>
      <a:lvl2pPr algn="ctr" rtl="0" eaLnBrk="1" fontAlgn="base" hangingPunct="1">
        <a:spcBef>
          <a:spcPct val="0"/>
        </a:spcBef>
        <a:spcAft>
          <a:spcPct val="0"/>
        </a:spcAft>
        <a:defRPr sz="2801" b="1">
          <a:solidFill>
            <a:schemeClr val="tx1"/>
          </a:solidFill>
          <a:latin typeface="Arial" charset="0"/>
        </a:defRPr>
      </a:lvl2pPr>
      <a:lvl3pPr algn="ctr" rtl="0" eaLnBrk="1" fontAlgn="base" hangingPunct="1">
        <a:spcBef>
          <a:spcPct val="0"/>
        </a:spcBef>
        <a:spcAft>
          <a:spcPct val="0"/>
        </a:spcAft>
        <a:defRPr sz="2801" b="1">
          <a:solidFill>
            <a:schemeClr val="tx1"/>
          </a:solidFill>
          <a:latin typeface="Arial" charset="0"/>
        </a:defRPr>
      </a:lvl3pPr>
      <a:lvl4pPr algn="ctr" rtl="0" eaLnBrk="1" fontAlgn="base" hangingPunct="1">
        <a:spcBef>
          <a:spcPct val="0"/>
        </a:spcBef>
        <a:spcAft>
          <a:spcPct val="0"/>
        </a:spcAft>
        <a:defRPr sz="2801" b="1">
          <a:solidFill>
            <a:schemeClr val="tx1"/>
          </a:solidFill>
          <a:latin typeface="Arial" charset="0"/>
        </a:defRPr>
      </a:lvl4pPr>
      <a:lvl5pPr algn="ctr" rtl="0" eaLnBrk="1" fontAlgn="base" hangingPunct="1">
        <a:spcBef>
          <a:spcPct val="0"/>
        </a:spcBef>
        <a:spcAft>
          <a:spcPct val="0"/>
        </a:spcAft>
        <a:defRPr sz="2801" b="1">
          <a:solidFill>
            <a:schemeClr val="tx1"/>
          </a:solidFill>
          <a:latin typeface="Arial" charset="0"/>
        </a:defRPr>
      </a:lvl5pPr>
      <a:lvl6pPr marL="457246" algn="l" rtl="0" eaLnBrk="1" fontAlgn="base" hangingPunct="1">
        <a:spcBef>
          <a:spcPct val="0"/>
        </a:spcBef>
        <a:spcAft>
          <a:spcPct val="0"/>
        </a:spcAft>
        <a:defRPr sz="2000" b="1">
          <a:solidFill>
            <a:srgbClr val="00640F"/>
          </a:solidFill>
          <a:latin typeface="Arial" charset="0"/>
        </a:defRPr>
      </a:lvl6pPr>
      <a:lvl7pPr marL="914492" algn="l" rtl="0" eaLnBrk="1" fontAlgn="base" hangingPunct="1">
        <a:spcBef>
          <a:spcPct val="0"/>
        </a:spcBef>
        <a:spcAft>
          <a:spcPct val="0"/>
        </a:spcAft>
        <a:defRPr sz="2000" b="1">
          <a:solidFill>
            <a:srgbClr val="00640F"/>
          </a:solidFill>
          <a:latin typeface="Arial" charset="0"/>
        </a:defRPr>
      </a:lvl7pPr>
      <a:lvl8pPr marL="1371737" algn="l" rtl="0" eaLnBrk="1" fontAlgn="base" hangingPunct="1">
        <a:spcBef>
          <a:spcPct val="0"/>
        </a:spcBef>
        <a:spcAft>
          <a:spcPct val="0"/>
        </a:spcAft>
        <a:defRPr sz="2000" b="1">
          <a:solidFill>
            <a:srgbClr val="00640F"/>
          </a:solidFill>
          <a:latin typeface="Arial" charset="0"/>
        </a:defRPr>
      </a:lvl8pPr>
      <a:lvl9pPr marL="1828984" algn="l" rtl="0" eaLnBrk="1" fontAlgn="base" hangingPunct="1">
        <a:spcBef>
          <a:spcPct val="0"/>
        </a:spcBef>
        <a:spcAft>
          <a:spcPct val="0"/>
        </a:spcAft>
        <a:defRPr sz="2000" b="1">
          <a:solidFill>
            <a:srgbClr val="00640F"/>
          </a:solidFill>
          <a:latin typeface="Arial" charset="0"/>
        </a:defRPr>
      </a:lvl9pPr>
    </p:titleStyle>
    <p:bodyStyle>
      <a:lvl1pPr marL="342935" indent="-342935" algn="l" rtl="0" eaLnBrk="1" fontAlgn="base" hangingPunct="1">
        <a:spcBef>
          <a:spcPct val="20000"/>
        </a:spcBef>
        <a:spcAft>
          <a:spcPct val="0"/>
        </a:spcAft>
        <a:buClrTx/>
        <a:buSzPct val="100000"/>
        <a:buFont typeface="Arial" charset="0"/>
        <a:buChar char="•"/>
        <a:defRPr sz="2400" b="1" kern="1200">
          <a:solidFill>
            <a:schemeClr val="tx1"/>
          </a:solidFill>
          <a:latin typeface="Arial" pitchFamily="34" charset="0"/>
          <a:ea typeface="+mn-ea"/>
          <a:cs typeface="+mn-cs"/>
        </a:defRPr>
      </a:lvl1pPr>
      <a:lvl2pPr marL="743025" indent="-285779" algn="l" rtl="0" eaLnBrk="1" fontAlgn="base" hangingPunct="1">
        <a:spcBef>
          <a:spcPct val="20000"/>
        </a:spcBef>
        <a:spcAft>
          <a:spcPct val="0"/>
        </a:spcAft>
        <a:buClrTx/>
        <a:buSzPct val="100000"/>
        <a:buFont typeface="Arial" charset="0"/>
        <a:buChar char="–"/>
        <a:defRPr sz="2000" b="1" kern="1200">
          <a:solidFill>
            <a:schemeClr val="tx1"/>
          </a:solidFill>
          <a:latin typeface="Arial" pitchFamily="34" charset="0"/>
          <a:ea typeface="+mn-ea"/>
          <a:cs typeface="+mn-cs"/>
        </a:defRPr>
      </a:lvl2pPr>
      <a:lvl3pPr marL="1143114" indent="-228623" algn="l" rtl="0" eaLnBrk="1" fontAlgn="base" hangingPunct="1">
        <a:spcBef>
          <a:spcPct val="20000"/>
        </a:spcBef>
        <a:spcAft>
          <a:spcPct val="0"/>
        </a:spcAft>
        <a:buClrTx/>
        <a:buSzPct val="100000"/>
        <a:buFont typeface="Arial" charset="0"/>
        <a:buChar char="•"/>
        <a:defRPr kern="1200">
          <a:solidFill>
            <a:schemeClr val="tx1"/>
          </a:solidFill>
          <a:latin typeface="Arial" pitchFamily="34" charset="0"/>
          <a:ea typeface="+mn-ea"/>
          <a:cs typeface="+mn-cs"/>
        </a:defRPr>
      </a:lvl3pPr>
      <a:lvl4pPr marL="1600360" indent="-228623" algn="l" rtl="0" eaLnBrk="1" fontAlgn="base" hangingPunct="1">
        <a:spcBef>
          <a:spcPct val="20000"/>
        </a:spcBef>
        <a:spcAft>
          <a:spcPct val="0"/>
        </a:spcAft>
        <a:buClrTx/>
        <a:buSzPct val="100000"/>
        <a:buFont typeface="Arial" charset="0"/>
        <a:buChar char="–"/>
        <a:defRPr sz="1600" kern="1200">
          <a:solidFill>
            <a:schemeClr val="tx1"/>
          </a:solidFill>
          <a:latin typeface="Arial" pitchFamily="34" charset="0"/>
          <a:ea typeface="+mn-ea"/>
          <a:cs typeface="+mn-cs"/>
        </a:defRPr>
      </a:lvl4pPr>
      <a:lvl5pPr marL="2057606" indent="-228623" algn="l" rtl="0" eaLnBrk="1" fontAlgn="base" hangingPunct="1">
        <a:spcBef>
          <a:spcPct val="20000"/>
        </a:spcBef>
        <a:spcAft>
          <a:spcPct val="0"/>
        </a:spcAft>
        <a:buClrTx/>
        <a:buSzPct val="120000"/>
        <a:buFont typeface="Arial" charset="0"/>
        <a:buChar char="•"/>
        <a:defRPr sz="1600" kern="1200">
          <a:solidFill>
            <a:schemeClr val="tx1"/>
          </a:solidFill>
          <a:latin typeface="Arial" pitchFamily="34" charset="0"/>
          <a:ea typeface="+mn-ea"/>
          <a:cs typeface="+mn-cs"/>
        </a:defRPr>
      </a:lvl5pPr>
      <a:lvl6pPr marL="2514852"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8"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4"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92" rtl="0" eaLnBrk="1" latinLnBrk="0" hangingPunct="1">
        <a:defRPr sz="1800" kern="1200">
          <a:solidFill>
            <a:schemeClr val="tx1"/>
          </a:solidFill>
          <a:latin typeface="+mn-lt"/>
          <a:ea typeface="+mn-ea"/>
          <a:cs typeface="+mn-cs"/>
        </a:defRPr>
      </a:lvl1pPr>
      <a:lvl2pPr marL="457246" algn="l" defTabSz="914492" rtl="0" eaLnBrk="1" latinLnBrk="0" hangingPunct="1">
        <a:defRPr sz="1800" kern="1200">
          <a:solidFill>
            <a:schemeClr val="tx1"/>
          </a:solidFill>
          <a:latin typeface="+mn-lt"/>
          <a:ea typeface="+mn-ea"/>
          <a:cs typeface="+mn-cs"/>
        </a:defRPr>
      </a:lvl2pPr>
      <a:lvl3pPr marL="914492" algn="l" defTabSz="914492" rtl="0" eaLnBrk="1" latinLnBrk="0" hangingPunct="1">
        <a:defRPr sz="1800" kern="1200">
          <a:solidFill>
            <a:schemeClr val="tx1"/>
          </a:solidFill>
          <a:latin typeface="+mn-lt"/>
          <a:ea typeface="+mn-ea"/>
          <a:cs typeface="+mn-cs"/>
        </a:defRPr>
      </a:lvl3pPr>
      <a:lvl4pPr marL="1371737" algn="l" defTabSz="914492" rtl="0" eaLnBrk="1" latinLnBrk="0" hangingPunct="1">
        <a:defRPr sz="1800" kern="1200">
          <a:solidFill>
            <a:schemeClr val="tx1"/>
          </a:solidFill>
          <a:latin typeface="+mn-lt"/>
          <a:ea typeface="+mn-ea"/>
          <a:cs typeface="+mn-cs"/>
        </a:defRPr>
      </a:lvl4pPr>
      <a:lvl5pPr marL="1828984" algn="l" defTabSz="914492" rtl="0" eaLnBrk="1" latinLnBrk="0" hangingPunct="1">
        <a:defRPr sz="1800" kern="1200">
          <a:solidFill>
            <a:schemeClr val="tx1"/>
          </a:solidFill>
          <a:latin typeface="+mn-lt"/>
          <a:ea typeface="+mn-ea"/>
          <a:cs typeface="+mn-cs"/>
        </a:defRPr>
      </a:lvl5pPr>
      <a:lvl6pPr marL="2286228" algn="l" defTabSz="914492" rtl="0" eaLnBrk="1" latinLnBrk="0" hangingPunct="1">
        <a:defRPr sz="1800" kern="1200">
          <a:solidFill>
            <a:schemeClr val="tx1"/>
          </a:solidFill>
          <a:latin typeface="+mn-lt"/>
          <a:ea typeface="+mn-ea"/>
          <a:cs typeface="+mn-cs"/>
        </a:defRPr>
      </a:lvl6pPr>
      <a:lvl7pPr marL="2743475" algn="l" defTabSz="914492" rtl="0" eaLnBrk="1" latinLnBrk="0" hangingPunct="1">
        <a:defRPr sz="1800" kern="1200">
          <a:solidFill>
            <a:schemeClr val="tx1"/>
          </a:solidFill>
          <a:latin typeface="+mn-lt"/>
          <a:ea typeface="+mn-ea"/>
          <a:cs typeface="+mn-cs"/>
        </a:defRPr>
      </a:lvl7pPr>
      <a:lvl8pPr marL="3200720" algn="l" defTabSz="914492" rtl="0" eaLnBrk="1" latinLnBrk="0" hangingPunct="1">
        <a:defRPr sz="1800" kern="1200">
          <a:solidFill>
            <a:schemeClr val="tx1"/>
          </a:solidFill>
          <a:latin typeface="+mn-lt"/>
          <a:ea typeface="+mn-ea"/>
          <a:cs typeface="+mn-cs"/>
        </a:defRPr>
      </a:lvl8pPr>
      <a:lvl9pPr marL="3657966" algn="l" defTabSz="91449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8" userDrawn="1">
          <p15:clr>
            <a:srgbClr val="F26B43"/>
          </p15:clr>
        </p15:guide>
        <p15:guide id="2" pos="376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Content Placeholder 2"/>
          <p:cNvSpPr>
            <a:spLocks noGrp="1"/>
          </p:cNvSpPr>
          <p:nvPr>
            <p:ph idx="4294967295"/>
          </p:nvPr>
        </p:nvSpPr>
        <p:spPr>
          <a:xfrm>
            <a:off x="804665" y="2915438"/>
            <a:ext cx="10643819" cy="2380476"/>
          </a:xfrm>
        </p:spPr>
        <p:txBody>
          <a:bodyPr/>
          <a:lstStyle/>
          <a:p>
            <a:pPr marL="342900" indent="-342900" algn="ctr" eaLnBrk="1" hangingPunct="1">
              <a:buFont typeface="Arial" charset="0"/>
              <a:buNone/>
            </a:pPr>
            <a:r>
              <a:rPr lang="en-GB">
                <a:latin typeface="Arial" charset="0"/>
              </a:rPr>
              <a:t>Authors</a:t>
            </a:r>
            <a:r>
              <a:rPr lang="en-GB" b="0">
                <a:latin typeface="Arial" charset="0"/>
              </a:rPr>
              <a:t> </a:t>
            </a:r>
            <a:r>
              <a:rPr lang="en-GB">
                <a:latin typeface="Arial" charset="0"/>
              </a:rPr>
              <a:t>(Arial 24 bold, 1</a:t>
            </a:r>
            <a:r>
              <a:rPr lang="en-GB" baseline="30000">
                <a:latin typeface="Arial" charset="0"/>
              </a:rPr>
              <a:t>st</a:t>
            </a:r>
            <a:r>
              <a:rPr lang="en-GB">
                <a:latin typeface="Arial" charset="0"/>
              </a:rPr>
              <a:t> Letter Capital)</a:t>
            </a:r>
            <a:endParaRPr lang="en-US"/>
          </a:p>
          <a:p>
            <a:pPr marL="342900" indent="-342900" algn="ctr" eaLnBrk="1" hangingPunct="1">
              <a:buFont typeface="Arial" charset="0"/>
              <a:buNone/>
            </a:pPr>
            <a:r>
              <a:rPr lang="en-GB" sz="2800" b="0">
                <a:latin typeface="Arial" charset="0"/>
              </a:rPr>
              <a:t>Affiliation (Arial 28)</a:t>
            </a:r>
            <a:endParaRPr lang="en-GB" sz="2800" b="0">
              <a:latin typeface="Arial" charset="0"/>
              <a:cs typeface="Arial" charset="0"/>
            </a:endParaRPr>
          </a:p>
          <a:p>
            <a:pPr marL="342900" indent="-342900" algn="ctr" eaLnBrk="1" hangingPunct="1">
              <a:buFont typeface="Arial" charset="0"/>
              <a:buNone/>
            </a:pPr>
            <a:endParaRPr lang="en-GB" sz="2000" b="0">
              <a:latin typeface="Arial" charset="0"/>
              <a:cs typeface="Arial" charset="0"/>
            </a:endParaRPr>
          </a:p>
          <a:p>
            <a:pPr marL="342900" indent="-342900" algn="ctr">
              <a:buFont typeface="Arial" charset="0"/>
              <a:buNone/>
            </a:pPr>
            <a:r>
              <a:rPr lang="en-GB" sz="2800">
                <a:latin typeface="Arial"/>
                <a:cs typeface="Arial"/>
              </a:rPr>
              <a:t>Presented by: Presenter’s Name (Arial 28 bold)</a:t>
            </a:r>
            <a:endParaRPr lang="en-GB"/>
          </a:p>
        </p:txBody>
      </p:sp>
      <p:sp>
        <p:nvSpPr>
          <p:cNvPr id="9218" name="Title 1"/>
          <p:cNvSpPr>
            <a:spLocks/>
          </p:cNvSpPr>
          <p:nvPr/>
        </p:nvSpPr>
        <p:spPr bwMode="auto">
          <a:xfrm>
            <a:off x="1144814" y="1055318"/>
            <a:ext cx="9967123" cy="252060"/>
          </a:xfrm>
          <a:prstGeom prst="rect">
            <a:avLst/>
          </a:prstGeom>
          <a:noFill/>
          <a:ln w="9525">
            <a:noFill/>
            <a:miter lim="800000"/>
            <a:headEnd/>
            <a:tailEnd/>
          </a:ln>
        </p:spPr>
        <p:txBody>
          <a:bodyPr lIns="91440" tIns="45720" rIns="91440" bIns="45720" anchor="ctr"/>
          <a:lstStyle/>
          <a:p>
            <a:pPr algn="ctr"/>
            <a:endParaRPr lang="en-US" sz="3200" b="1">
              <a:latin typeface="Arial"/>
              <a:cs typeface="Arial"/>
            </a:endParaRPr>
          </a:p>
          <a:p>
            <a:pPr algn="ctr"/>
            <a:endParaRPr lang="en-US" sz="3200" b="1">
              <a:latin typeface="Arial"/>
              <a:cs typeface="Arial"/>
            </a:endParaRPr>
          </a:p>
          <a:p>
            <a:pPr algn="ctr"/>
            <a:endParaRPr lang="en-US" sz="3200" b="1">
              <a:latin typeface="Arial"/>
              <a:cs typeface="Arial"/>
            </a:endParaRPr>
          </a:p>
          <a:p>
            <a:pPr algn="ctr"/>
            <a:endParaRPr lang="en-US" sz="3200" b="1">
              <a:latin typeface="Arial"/>
              <a:cs typeface="Arial"/>
            </a:endParaRPr>
          </a:p>
          <a:p>
            <a:pPr algn="ctr"/>
            <a:r>
              <a:rPr lang="en-US" sz="3200" b="1">
                <a:latin typeface="Arial"/>
                <a:cs typeface="Arial"/>
              </a:rPr>
              <a:t>TITLE OF PAPER </a:t>
            </a:r>
          </a:p>
          <a:p>
            <a:pPr algn="ctr"/>
            <a:r>
              <a:rPr lang="en-US" sz="3200" b="1">
                <a:latin typeface="Arial"/>
                <a:cs typeface="Arial"/>
              </a:rPr>
              <a:t>(ALL CAPITALS, ARIAL 32 BOLD)</a:t>
            </a:r>
            <a:endParaRPr lang="en-US"/>
          </a:p>
        </p:txBody>
      </p:sp>
      <p:sp>
        <p:nvSpPr>
          <p:cNvPr id="5" name="TextBox 4">
            <a:extLst>
              <a:ext uri="{FF2B5EF4-FFF2-40B4-BE49-F238E27FC236}">
                <a16:creationId xmlns:a16="http://schemas.microsoft.com/office/drawing/2014/main" id="{A1FF347E-B5E0-45B5-9401-573E853D8D57}"/>
              </a:ext>
            </a:extLst>
          </p:cNvPr>
          <p:cNvSpPr txBox="1"/>
          <p:nvPr/>
        </p:nvSpPr>
        <p:spPr>
          <a:xfrm>
            <a:off x="2781527" y="195024"/>
            <a:ext cx="6384471" cy="1200329"/>
          </a:xfrm>
          <a:prstGeom prst="rect">
            <a:avLst/>
          </a:prstGeom>
          <a:noFill/>
        </p:spPr>
        <p:txBody>
          <a:bodyPr wrap="square">
            <a:spAutoFit/>
          </a:bodyPr>
          <a:lstStyle/>
          <a:p>
            <a:pPr algn="ctr" eaLnBrk="1" hangingPunct="1">
              <a:buFont typeface="Arial" charset="0"/>
              <a:buNone/>
            </a:pPr>
            <a:r>
              <a:rPr lang="en-GB" sz="2400" b="1">
                <a:solidFill>
                  <a:srgbClr val="FF0000"/>
                </a:solidFill>
                <a:latin typeface="Arial" charset="0"/>
              </a:rPr>
              <a:t>Please, use this full template. Do not just copy the ICSOBA logo from here into your company’s template. </a:t>
            </a:r>
          </a:p>
        </p:txBody>
      </p:sp>
    </p:spTree>
    <p:extLst>
      <p:ext uri="{BB962C8B-B14F-4D97-AF65-F5344CB8AC3E}">
        <p14:creationId xmlns:p14="http://schemas.microsoft.com/office/powerpoint/2010/main" val="2395211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8CF39-4381-4432-A47D-082CEC226C60}"/>
              </a:ext>
            </a:extLst>
          </p:cNvPr>
          <p:cNvSpPr>
            <a:spLocks noGrp="1"/>
          </p:cNvSpPr>
          <p:nvPr>
            <p:ph type="title"/>
          </p:nvPr>
        </p:nvSpPr>
        <p:spPr/>
        <p:txBody>
          <a:bodyPr/>
          <a:lstStyle/>
          <a:p>
            <a:r>
              <a:rPr lang="pt-BR"/>
              <a:t>Conclusions</a:t>
            </a:r>
            <a:endParaRPr lang="en-US"/>
          </a:p>
        </p:txBody>
      </p:sp>
      <p:sp>
        <p:nvSpPr>
          <p:cNvPr id="3" name="Espaço Reservado para Conteúdo 2">
            <a:extLst>
              <a:ext uri="{FF2B5EF4-FFF2-40B4-BE49-F238E27FC236}">
                <a16:creationId xmlns:a16="http://schemas.microsoft.com/office/drawing/2014/main" id="{7E85A380-4EAD-4721-8B34-FC6AFAC4308C}"/>
              </a:ext>
            </a:extLst>
          </p:cNvPr>
          <p:cNvSpPr>
            <a:spLocks noGrp="1"/>
          </p:cNvSpPr>
          <p:nvPr>
            <p:ph idx="1"/>
          </p:nvPr>
        </p:nvSpPr>
        <p:spPr/>
        <p:txBody>
          <a:bodyPr/>
          <a:lstStyle/>
          <a:p>
            <a:pPr eaLnBrk="1" hangingPunct="1"/>
            <a:r>
              <a:rPr lang="en-GB">
                <a:latin typeface="Arial" charset="0"/>
              </a:rPr>
              <a:t>The presentation time is </a:t>
            </a:r>
            <a:r>
              <a:rPr lang="en-GB" u="sng">
                <a:latin typeface="Arial" charset="0"/>
              </a:rPr>
              <a:t>15</a:t>
            </a:r>
            <a:r>
              <a:rPr lang="en-GB">
                <a:latin typeface="Arial" charset="0"/>
              </a:rPr>
              <a:t> minutes.</a:t>
            </a:r>
          </a:p>
          <a:p>
            <a:pPr eaLnBrk="1" hangingPunct="1"/>
            <a:r>
              <a:rPr lang="en-US">
                <a:latin typeface="Arial" charset="0"/>
              </a:rPr>
              <a:t>Due to online broadcast of the presentation, the time management is strict.  </a:t>
            </a:r>
          </a:p>
          <a:p>
            <a:pPr eaLnBrk="1" hangingPunct="1"/>
            <a:r>
              <a:rPr lang="en-US">
                <a:latin typeface="Arial" charset="0"/>
              </a:rPr>
              <a:t>We recommend you to please make rehearsal of your speech to ensure that you are well within this time, to avoid the situation where you will be stopped by the session chair before the end of your speech.</a:t>
            </a:r>
          </a:p>
          <a:p>
            <a:pPr eaLnBrk="1" hangingPunct="1"/>
            <a:r>
              <a:rPr lang="en-US" i="0">
                <a:solidFill>
                  <a:srgbClr val="000000"/>
                </a:solidFill>
                <a:effectLst/>
                <a:cs typeface="Arial" panose="020B0604020202020204" pitchFamily="34" charset="0"/>
              </a:rPr>
              <a:t>A good guideline is maximum 24 slides and/or 1500 to 2000 words (100 to 130 words per minute).  More slides only with fewer words.</a:t>
            </a:r>
            <a:endParaRPr lang="en-GB">
              <a:cs typeface="Arial" panose="020B0604020202020204" pitchFamily="34" charset="0"/>
            </a:endParaRPr>
          </a:p>
          <a:p>
            <a:endParaRPr lang="en-US"/>
          </a:p>
        </p:txBody>
      </p:sp>
    </p:spTree>
    <p:extLst>
      <p:ext uri="{BB962C8B-B14F-4D97-AF65-F5344CB8AC3E}">
        <p14:creationId xmlns:p14="http://schemas.microsoft.com/office/powerpoint/2010/main" val="2565182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98A565-4B19-4F81-B408-5442072418A5}"/>
              </a:ext>
            </a:extLst>
          </p:cNvPr>
          <p:cNvSpPr>
            <a:spLocks noGrp="1"/>
          </p:cNvSpPr>
          <p:nvPr>
            <p:ph type="title"/>
          </p:nvPr>
        </p:nvSpPr>
        <p:spPr/>
        <p:txBody>
          <a:bodyPr/>
          <a:lstStyle/>
          <a:p>
            <a:r>
              <a:rPr lang="en-US"/>
              <a:t>Presenter’s Bio</a:t>
            </a:r>
          </a:p>
        </p:txBody>
      </p:sp>
      <p:sp>
        <p:nvSpPr>
          <p:cNvPr id="3" name="Espaço Reservado para Conteúdo 2">
            <a:extLst>
              <a:ext uri="{FF2B5EF4-FFF2-40B4-BE49-F238E27FC236}">
                <a16:creationId xmlns:a16="http://schemas.microsoft.com/office/drawing/2014/main" id="{2280D6F0-0149-4A7D-9369-9A727FD15069}"/>
              </a:ext>
            </a:extLst>
          </p:cNvPr>
          <p:cNvSpPr>
            <a:spLocks noGrp="1"/>
          </p:cNvSpPr>
          <p:nvPr>
            <p:ph idx="1"/>
          </p:nvPr>
        </p:nvSpPr>
        <p:spPr/>
        <p:txBody>
          <a:bodyPr/>
          <a:lstStyle/>
          <a:p>
            <a:pPr marL="0" indent="0">
              <a:buNone/>
            </a:pPr>
            <a:r>
              <a:rPr lang="de-DE">
                <a:latin typeface="Arial" charset="0"/>
              </a:rPr>
              <a:t>All Arial 24 </a:t>
            </a:r>
            <a:r>
              <a:rPr lang="de-DE" err="1">
                <a:latin typeface="Arial" charset="0"/>
              </a:rPr>
              <a:t>bold</a:t>
            </a:r>
            <a:endParaRPr lang="de-DE">
              <a:latin typeface="Arial" charset="0"/>
            </a:endParaRPr>
          </a:p>
          <a:p>
            <a:r>
              <a:rPr lang="de-DE">
                <a:latin typeface="Arial" charset="0"/>
              </a:rPr>
              <a:t>Name:</a:t>
            </a:r>
          </a:p>
          <a:p>
            <a:r>
              <a:rPr lang="en-GB">
                <a:latin typeface="Arial" charset="0"/>
              </a:rPr>
              <a:t>Degrees and date earned</a:t>
            </a:r>
            <a:r>
              <a:rPr lang="de-DE">
                <a:latin typeface="Arial" charset="0"/>
              </a:rPr>
              <a:t>:</a:t>
            </a:r>
          </a:p>
          <a:p>
            <a:r>
              <a:rPr lang="de-DE">
                <a:latin typeface="Arial" charset="0"/>
              </a:rPr>
              <a:t>Company/Organization:</a:t>
            </a:r>
          </a:p>
          <a:p>
            <a:r>
              <a:rPr lang="de-DE" err="1">
                <a:latin typeface="Arial" charset="0"/>
              </a:rPr>
              <a:t>Present</a:t>
            </a:r>
            <a:r>
              <a:rPr lang="de-DE">
                <a:latin typeface="Arial" charset="0"/>
              </a:rPr>
              <a:t> </a:t>
            </a:r>
            <a:r>
              <a:rPr lang="de-DE" err="1">
                <a:latin typeface="Arial" charset="0"/>
              </a:rPr>
              <a:t>position</a:t>
            </a:r>
            <a:r>
              <a:rPr lang="de-DE">
                <a:latin typeface="Arial" charset="0"/>
              </a:rPr>
              <a:t>:</a:t>
            </a:r>
          </a:p>
          <a:p>
            <a:r>
              <a:rPr lang="de-DE">
                <a:latin typeface="Arial" charset="0"/>
              </a:rPr>
              <a:t>Work </a:t>
            </a:r>
            <a:r>
              <a:rPr lang="de-DE" err="1">
                <a:latin typeface="Arial" charset="0"/>
              </a:rPr>
              <a:t>experience</a:t>
            </a:r>
            <a:r>
              <a:rPr lang="de-DE">
                <a:latin typeface="Arial" charset="0"/>
              </a:rPr>
              <a:t>:</a:t>
            </a:r>
          </a:p>
          <a:p>
            <a:endParaRPr lang="en-US"/>
          </a:p>
        </p:txBody>
      </p:sp>
    </p:spTree>
    <p:extLst>
      <p:ext uri="{BB962C8B-B14F-4D97-AF65-F5344CB8AC3E}">
        <p14:creationId xmlns:p14="http://schemas.microsoft.com/office/powerpoint/2010/main" val="39430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5A940A-6F08-47D5-B8D6-C55ED4C898F1}"/>
              </a:ext>
            </a:extLst>
          </p:cNvPr>
          <p:cNvSpPr>
            <a:spLocks noGrp="1"/>
          </p:cNvSpPr>
          <p:nvPr>
            <p:ph type="title"/>
          </p:nvPr>
        </p:nvSpPr>
        <p:spPr/>
        <p:txBody>
          <a:bodyPr/>
          <a:lstStyle/>
          <a:p>
            <a:r>
              <a:rPr lang="pt-BR"/>
              <a:t>Template</a:t>
            </a:r>
            <a:endParaRPr lang="en-US"/>
          </a:p>
        </p:txBody>
      </p:sp>
      <p:sp>
        <p:nvSpPr>
          <p:cNvPr id="3" name="Espaço Reservado para Conteúdo 2">
            <a:extLst>
              <a:ext uri="{FF2B5EF4-FFF2-40B4-BE49-F238E27FC236}">
                <a16:creationId xmlns:a16="http://schemas.microsoft.com/office/drawing/2014/main" id="{E601670D-F59C-4E6A-991A-5ED3578C5AC3}"/>
              </a:ext>
            </a:extLst>
          </p:cNvPr>
          <p:cNvSpPr>
            <a:spLocks noGrp="1"/>
          </p:cNvSpPr>
          <p:nvPr>
            <p:ph idx="1"/>
          </p:nvPr>
        </p:nvSpPr>
        <p:spPr>
          <a:xfrm>
            <a:off x="559633" y="1436914"/>
            <a:ext cx="11040184" cy="4294779"/>
          </a:xfrm>
        </p:spPr>
        <p:txBody>
          <a:bodyPr/>
          <a:lstStyle/>
          <a:p>
            <a:r>
              <a:rPr lang="en-CA" sz="1800" b="0">
                <a:latin typeface="Arial" charset="0"/>
              </a:rPr>
              <a:t>Here are the instructions for using this template:</a:t>
            </a:r>
          </a:p>
          <a:p>
            <a:r>
              <a:rPr lang="en-CA" sz="1800" b="0">
                <a:latin typeface="Arial" charset="0"/>
              </a:rPr>
              <a:t>The template displays the ICSOBA logo at the bottom and the date of the conference, </a:t>
            </a:r>
          </a:p>
          <a:p>
            <a:r>
              <a:rPr lang="en-CA" sz="1800" b="0">
                <a:latin typeface="Arial" charset="0"/>
              </a:rPr>
              <a:t>The characteristics of the template are: White background, black text Arial 28 (title), 24 (main text, 1</a:t>
            </a:r>
            <a:r>
              <a:rPr lang="en-CA" sz="1800" b="0" baseline="30000">
                <a:latin typeface="Arial" charset="0"/>
              </a:rPr>
              <a:t>st</a:t>
            </a:r>
            <a:r>
              <a:rPr lang="en-CA" sz="1800" b="0">
                <a:latin typeface="Arial" charset="0"/>
              </a:rPr>
              <a:t> level), 20 (2</a:t>
            </a:r>
            <a:r>
              <a:rPr lang="en-CA" sz="1800" b="0" baseline="30000">
                <a:latin typeface="Arial" charset="0"/>
              </a:rPr>
              <a:t>nd</a:t>
            </a:r>
            <a:r>
              <a:rPr lang="en-CA" sz="1800" b="0">
                <a:latin typeface="Arial" charset="0"/>
              </a:rPr>
              <a:t> level), 18 (3</a:t>
            </a:r>
            <a:r>
              <a:rPr lang="en-CA" sz="1800" b="0" baseline="30000">
                <a:latin typeface="Arial" charset="0"/>
              </a:rPr>
              <a:t>rd</a:t>
            </a:r>
            <a:r>
              <a:rPr lang="en-CA" sz="1800" b="0">
                <a:latin typeface="Arial" charset="0"/>
              </a:rPr>
              <a:t> level) – 16 (4</a:t>
            </a:r>
            <a:r>
              <a:rPr lang="en-CA" sz="1800" b="0" baseline="30000">
                <a:latin typeface="Arial" charset="0"/>
              </a:rPr>
              <a:t>th</a:t>
            </a:r>
            <a:r>
              <a:rPr lang="en-CA" sz="1800" b="0">
                <a:latin typeface="Arial" charset="0"/>
              </a:rPr>
              <a:t> level - minimum size). Black text is recommended </a:t>
            </a:r>
            <a:r>
              <a:rPr lang="en-CA" sz="1800" b="0">
                <a:solidFill>
                  <a:srgbClr val="FF0000"/>
                </a:solidFill>
                <a:latin typeface="Arial" charset="0"/>
              </a:rPr>
              <a:t>(no pale grey, please), </a:t>
            </a:r>
            <a:r>
              <a:rPr lang="en-CA" sz="1800" b="0">
                <a:latin typeface="Arial" charset="0"/>
              </a:rPr>
              <a:t>but occasional intense colour (</a:t>
            </a:r>
            <a:r>
              <a:rPr lang="en-CA" sz="1800" b="0">
                <a:solidFill>
                  <a:srgbClr val="FF0000"/>
                </a:solidFill>
                <a:latin typeface="Arial" charset="0"/>
              </a:rPr>
              <a:t>no soft pale colour</a:t>
            </a:r>
            <a:r>
              <a:rPr lang="en-CA" sz="1800" b="0">
                <a:latin typeface="Arial" charset="0"/>
              </a:rPr>
              <a:t>) could be used for enhancement. </a:t>
            </a:r>
            <a:r>
              <a:rPr lang="en-CA" sz="1800" b="0">
                <a:solidFill>
                  <a:srgbClr val="FF0000"/>
                </a:solidFill>
                <a:latin typeface="Arial" charset="0"/>
              </a:rPr>
              <a:t>The title should be centred. Use Title Capitals rule.</a:t>
            </a:r>
          </a:p>
          <a:p>
            <a:r>
              <a:rPr lang="en-CA" sz="1800" b="0">
                <a:latin typeface="Arial" charset="0"/>
              </a:rPr>
              <a:t>Graphs should be large enough to have readable text and scales (this is rarely the case if multiple graphs per page are used – please avoid that). </a:t>
            </a:r>
            <a:r>
              <a:rPr lang="en-CA" sz="1800" b="0">
                <a:solidFill>
                  <a:srgbClr val="FF0000"/>
                </a:solidFill>
                <a:latin typeface="Arial" charset="0"/>
              </a:rPr>
              <a:t>The graph title, axes titles and scales as well as the legend should use </a:t>
            </a:r>
            <a:r>
              <a:rPr lang="en-CA" sz="1800">
                <a:solidFill>
                  <a:srgbClr val="FF0000"/>
                </a:solidFill>
                <a:latin typeface="Arial" charset="0"/>
              </a:rPr>
              <a:t>black script </a:t>
            </a:r>
            <a:r>
              <a:rPr lang="en-CA" sz="1800" b="0">
                <a:solidFill>
                  <a:srgbClr val="FF0000"/>
                </a:solidFill>
                <a:latin typeface="Arial" charset="0"/>
              </a:rPr>
              <a:t>(no pale grey, please – change the default colours of Excel if they are pale grey). </a:t>
            </a:r>
          </a:p>
          <a:p>
            <a:r>
              <a:rPr lang="en-CA" sz="1800" b="0">
                <a:latin typeface="Arial" charset="0"/>
              </a:rPr>
              <a:t>The tables should have large enough lettering to be readable. </a:t>
            </a:r>
          </a:p>
          <a:p>
            <a:r>
              <a:rPr lang="en-CA" sz="1800" b="0">
                <a:latin typeface="Arial" charset="0"/>
              </a:rPr>
              <a:t>The slides have automatic numbering, please do not cover it with your logo.</a:t>
            </a:r>
            <a:r>
              <a:rPr lang="en-CA" sz="1800">
                <a:latin typeface="Arial" charset="0"/>
              </a:rPr>
              <a:t> </a:t>
            </a:r>
            <a:endParaRPr lang="en-US" sz="1800">
              <a:latin typeface="Arial" charset="0"/>
            </a:endParaRPr>
          </a:p>
          <a:p>
            <a:endParaRPr lang="en-US"/>
          </a:p>
        </p:txBody>
      </p:sp>
    </p:spTree>
    <p:extLst>
      <p:ext uri="{BB962C8B-B14F-4D97-AF65-F5344CB8AC3E}">
        <p14:creationId xmlns:p14="http://schemas.microsoft.com/office/powerpoint/2010/main" val="105085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4320C-1B6C-49D9-ABC1-794AB9B5CBBA}"/>
              </a:ext>
            </a:extLst>
          </p:cNvPr>
          <p:cNvSpPr>
            <a:spLocks noGrp="1"/>
          </p:cNvSpPr>
          <p:nvPr>
            <p:ph type="title"/>
          </p:nvPr>
        </p:nvSpPr>
        <p:spPr/>
        <p:txBody>
          <a:bodyPr/>
          <a:lstStyle/>
          <a:p>
            <a:r>
              <a:rPr lang="pt-BR"/>
              <a:t>Template</a:t>
            </a:r>
            <a:endParaRPr lang="en-US"/>
          </a:p>
        </p:txBody>
      </p:sp>
      <p:sp>
        <p:nvSpPr>
          <p:cNvPr id="3" name="Content Placeholder 2">
            <a:extLst>
              <a:ext uri="{FF2B5EF4-FFF2-40B4-BE49-F238E27FC236}">
                <a16:creationId xmlns:a16="http://schemas.microsoft.com/office/drawing/2014/main" id="{38A799AD-738F-47F3-B4D3-14E19AEA2A04}"/>
              </a:ext>
            </a:extLst>
          </p:cNvPr>
          <p:cNvSpPr txBox="1">
            <a:spLocks/>
          </p:cNvSpPr>
          <p:nvPr/>
        </p:nvSpPr>
        <p:spPr bwMode="auto">
          <a:xfrm>
            <a:off x="596926" y="1116274"/>
            <a:ext cx="11002891" cy="4488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35" indent="-342935" algn="l" rtl="0" eaLnBrk="0" fontAlgn="base" hangingPunct="0">
              <a:spcBef>
                <a:spcPct val="20000"/>
              </a:spcBef>
              <a:spcAft>
                <a:spcPct val="0"/>
              </a:spcAft>
              <a:buClrTx/>
              <a:buSzPct val="100000"/>
              <a:buFont typeface="Arial" charset="0"/>
              <a:buChar char="•"/>
              <a:defRPr sz="2400" b="1" kern="1200">
                <a:solidFill>
                  <a:schemeClr val="tx1"/>
                </a:solidFill>
                <a:latin typeface="Arial" pitchFamily="34" charset="0"/>
                <a:ea typeface="+mn-ea"/>
                <a:cs typeface="+mn-cs"/>
              </a:defRPr>
            </a:lvl1pPr>
            <a:lvl2pPr marL="743025" indent="-285779" algn="l" rtl="0" eaLnBrk="0" fontAlgn="base" hangingPunct="0">
              <a:spcBef>
                <a:spcPct val="20000"/>
              </a:spcBef>
              <a:spcAft>
                <a:spcPct val="0"/>
              </a:spcAft>
              <a:buClrTx/>
              <a:buSzPct val="100000"/>
              <a:buFont typeface="Arial" charset="0"/>
              <a:buChar char="–"/>
              <a:defRPr sz="2000" b="1" kern="1200">
                <a:solidFill>
                  <a:schemeClr val="tx1"/>
                </a:solidFill>
                <a:latin typeface="Arial" pitchFamily="34" charset="0"/>
                <a:ea typeface="+mn-ea"/>
                <a:cs typeface="+mn-cs"/>
              </a:defRPr>
            </a:lvl2pPr>
            <a:lvl3pPr marL="1143114" indent="-228623" algn="l" rtl="0" eaLnBrk="0" fontAlgn="base" hangingPunct="0">
              <a:spcBef>
                <a:spcPct val="20000"/>
              </a:spcBef>
              <a:spcAft>
                <a:spcPct val="0"/>
              </a:spcAft>
              <a:buClrTx/>
              <a:buSzPct val="100000"/>
              <a:buFont typeface="Arial" charset="0"/>
              <a:buChar char="•"/>
              <a:defRPr kern="1200">
                <a:solidFill>
                  <a:schemeClr val="tx1"/>
                </a:solidFill>
                <a:latin typeface="Arial" pitchFamily="34" charset="0"/>
                <a:ea typeface="+mn-ea"/>
                <a:cs typeface="+mn-cs"/>
              </a:defRPr>
            </a:lvl3pPr>
            <a:lvl4pPr marL="1600360" indent="-228623" algn="l" rtl="0" eaLnBrk="0" fontAlgn="base" hangingPunct="0">
              <a:spcBef>
                <a:spcPct val="20000"/>
              </a:spcBef>
              <a:spcAft>
                <a:spcPct val="0"/>
              </a:spcAft>
              <a:buClrTx/>
              <a:buSzPct val="100000"/>
              <a:buFont typeface="Arial" charset="0"/>
              <a:buChar char="–"/>
              <a:defRPr sz="1600" kern="1200">
                <a:solidFill>
                  <a:schemeClr val="tx1"/>
                </a:solidFill>
                <a:latin typeface="Arial" pitchFamily="34" charset="0"/>
                <a:ea typeface="+mn-ea"/>
                <a:cs typeface="+mn-cs"/>
              </a:defRPr>
            </a:lvl4pPr>
            <a:lvl5pPr marL="2057606" indent="-228623" algn="l" rtl="0" eaLnBrk="0" fontAlgn="base" hangingPunct="0">
              <a:spcBef>
                <a:spcPct val="20000"/>
              </a:spcBef>
              <a:spcAft>
                <a:spcPct val="0"/>
              </a:spcAft>
              <a:buClrTx/>
              <a:buSzPct val="120000"/>
              <a:buFont typeface="Arial" charset="0"/>
              <a:buChar char="•"/>
              <a:defRPr sz="1600" kern="1200">
                <a:solidFill>
                  <a:schemeClr val="tx1"/>
                </a:solidFill>
                <a:latin typeface="Arial" pitchFamily="34" charset="0"/>
                <a:ea typeface="+mn-ea"/>
                <a:cs typeface="+mn-cs"/>
              </a:defRPr>
            </a:lvl5pPr>
            <a:lvl6pPr marL="2514852"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8"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4"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l" defTabSz="91449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CA" sz="1800" b="0" dirty="0">
                <a:latin typeface="Arial" charset="0"/>
              </a:rPr>
              <a:t>The logo at bottom right should be the logo of presenter’s company</a:t>
            </a:r>
          </a:p>
          <a:p>
            <a:pPr marL="361950" indent="0">
              <a:buNone/>
            </a:pPr>
            <a:r>
              <a:rPr lang="en-CA" sz="1800" b="0" dirty="0">
                <a:latin typeface="Arial" charset="0"/>
              </a:rPr>
              <a:t> (or nothing if the presenter wishes so). The logo can be inserted as </a:t>
            </a:r>
          </a:p>
          <a:p>
            <a:pPr marL="0" indent="361950">
              <a:buNone/>
            </a:pPr>
            <a:r>
              <a:rPr lang="en-CA" sz="1800" b="0" dirty="0">
                <a:latin typeface="Arial" charset="0"/>
              </a:rPr>
              <a:t>part of the template or used only on the title slide. </a:t>
            </a:r>
          </a:p>
          <a:p>
            <a:r>
              <a:rPr lang="en-CA" sz="1800" b="0" dirty="0">
                <a:latin typeface="Arial" charset="0"/>
              </a:rPr>
              <a:t>To insert the company logo as part of the template:</a:t>
            </a:r>
          </a:p>
          <a:p>
            <a:pPr lvl="1"/>
            <a:r>
              <a:rPr lang="en-US" sz="1800" b="0" dirty="0">
                <a:latin typeface="Arial" charset="0"/>
              </a:rPr>
              <a:t>Select “View” from the menu and then “Slide Master”, </a:t>
            </a:r>
          </a:p>
          <a:p>
            <a:pPr lvl="1"/>
            <a:r>
              <a:rPr lang="en-US" sz="1800" b="0" dirty="0">
                <a:latin typeface="Arial" charset="0"/>
              </a:rPr>
              <a:t>From the Slide Master view, </a:t>
            </a:r>
            <a:r>
              <a:rPr lang="en-US" sz="1800" b="0" dirty="0">
                <a:solidFill>
                  <a:srgbClr val="FF0000"/>
                </a:solidFill>
                <a:latin typeface="Arial" charset="0"/>
              </a:rPr>
              <a:t>select the first slide (which activates the Slide Master) </a:t>
            </a:r>
            <a:r>
              <a:rPr lang="en-US" sz="1800" b="0" dirty="0">
                <a:latin typeface="Arial" charset="0"/>
              </a:rPr>
              <a:t>and then click on logo box at </a:t>
            </a:r>
            <a:r>
              <a:rPr lang="en-US" sz="1800" b="0" dirty="0">
                <a:solidFill>
                  <a:srgbClr val="339933"/>
                </a:solidFill>
                <a:latin typeface="Arial" charset="0"/>
              </a:rPr>
              <a:t>bottom</a:t>
            </a:r>
            <a:r>
              <a:rPr lang="en-US" sz="1800" b="0" dirty="0">
                <a:latin typeface="Arial" charset="0"/>
              </a:rPr>
              <a:t> right. This will select the box seen at the </a:t>
            </a:r>
            <a:r>
              <a:rPr lang="en-US" sz="1800" b="0" dirty="0">
                <a:solidFill>
                  <a:srgbClr val="339933"/>
                </a:solidFill>
                <a:latin typeface="Arial" charset="0"/>
              </a:rPr>
              <a:t>bottom</a:t>
            </a:r>
            <a:r>
              <a:rPr lang="en-US" sz="1800" b="0" dirty="0">
                <a:latin typeface="Arial" charset="0"/>
              </a:rPr>
              <a:t> right which you have to delete, then copy your company logo from where you have it and paste it at the bottom right corner,</a:t>
            </a:r>
          </a:p>
          <a:p>
            <a:pPr lvl="1"/>
            <a:r>
              <a:rPr lang="en-US" sz="1800" b="0" dirty="0">
                <a:latin typeface="Arial" charset="0"/>
              </a:rPr>
              <a:t>If you do not want to insert your logo, delete the existing box,</a:t>
            </a:r>
          </a:p>
          <a:p>
            <a:pPr lvl="1"/>
            <a:r>
              <a:rPr lang="en-US" sz="1800" b="0" dirty="0">
                <a:latin typeface="Arial" charset="0"/>
              </a:rPr>
              <a:t>Click on menu Display </a:t>
            </a:r>
            <a:r>
              <a:rPr lang="en-US" sz="1800" b="0" dirty="0">
                <a:latin typeface="Arial" charset="0"/>
                <a:sym typeface="Wingdings" panose="05000000000000000000" pitchFamily="2" charset="2"/>
              </a:rPr>
              <a:t></a:t>
            </a:r>
            <a:r>
              <a:rPr lang="en-US" sz="1800" b="0" dirty="0">
                <a:latin typeface="Arial" charset="0"/>
              </a:rPr>
              <a:t> Normal mode,</a:t>
            </a:r>
          </a:p>
          <a:p>
            <a:pPr lvl="1"/>
            <a:r>
              <a:rPr lang="en-US" sz="1800" b="0" dirty="0">
                <a:latin typeface="Arial" charset="0"/>
              </a:rPr>
              <a:t>Start using the Template,</a:t>
            </a:r>
          </a:p>
          <a:p>
            <a:pPr lvl="1"/>
            <a:r>
              <a:rPr lang="en-US" sz="1800" b="0" dirty="0">
                <a:latin typeface="Arial" charset="0"/>
              </a:rPr>
              <a:t>Keep the webcam box at the top right while you are writing the slides. The space will be used to display your image for live recording of your speech. </a:t>
            </a:r>
            <a:r>
              <a:rPr lang="en-US" sz="1800" b="0" dirty="0">
                <a:solidFill>
                  <a:srgbClr val="FF0000"/>
                </a:solidFill>
                <a:latin typeface="Arial" charset="0"/>
              </a:rPr>
              <a:t>When you submit the presentation, you must delete the webcam box in the template.</a:t>
            </a:r>
          </a:p>
        </p:txBody>
      </p:sp>
    </p:spTree>
    <p:extLst>
      <p:ext uri="{BB962C8B-B14F-4D97-AF65-F5344CB8AC3E}">
        <p14:creationId xmlns:p14="http://schemas.microsoft.com/office/powerpoint/2010/main" val="2540638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pPr eaLnBrk="1" hangingPunct="1"/>
            <a:r>
              <a:rPr lang="en-US">
                <a:latin typeface="Arial" charset="0"/>
              </a:rPr>
              <a:t>Contents </a:t>
            </a:r>
            <a:br>
              <a:rPr lang="en-US" sz="2800">
                <a:latin typeface="Arial" charset="0"/>
              </a:rPr>
            </a:br>
            <a:r>
              <a:rPr lang="en-US" sz="2800">
                <a:latin typeface="Arial" charset="0"/>
              </a:rPr>
              <a:t>(Arial 28 bold, capitals at beginning of words)</a:t>
            </a:r>
            <a:endParaRPr lang="en-US">
              <a:latin typeface="Arial" charset="0"/>
            </a:endParaRPr>
          </a:p>
        </p:txBody>
      </p:sp>
      <p:sp>
        <p:nvSpPr>
          <p:cNvPr id="3" name="Espaço Reservado para Conteúdo 2">
            <a:extLst>
              <a:ext uri="{FF2B5EF4-FFF2-40B4-BE49-F238E27FC236}">
                <a16:creationId xmlns:a16="http://schemas.microsoft.com/office/drawing/2014/main" id="{E006081F-7921-4607-B8BD-916ECDE99975}"/>
              </a:ext>
            </a:extLst>
          </p:cNvPr>
          <p:cNvSpPr>
            <a:spLocks noGrp="1"/>
          </p:cNvSpPr>
          <p:nvPr>
            <p:ph idx="1"/>
          </p:nvPr>
        </p:nvSpPr>
        <p:spPr/>
        <p:txBody>
          <a:bodyPr/>
          <a:lstStyle/>
          <a:p>
            <a:pPr eaLnBrk="1" hangingPunct="1">
              <a:spcBef>
                <a:spcPts val="400"/>
              </a:spcBef>
              <a:spcAft>
                <a:spcPts val="400"/>
              </a:spcAft>
            </a:pPr>
            <a:r>
              <a:rPr lang="en-GB" err="1">
                <a:latin typeface="Arial" charset="0"/>
              </a:rPr>
              <a:t>Xxx</a:t>
            </a:r>
            <a:r>
              <a:rPr lang="en-GB">
                <a:latin typeface="Arial" charset="0"/>
              </a:rPr>
              <a:t> (Arial 24 bold)                                                         </a:t>
            </a:r>
          </a:p>
          <a:p>
            <a:pPr eaLnBrk="1" hangingPunct="1">
              <a:spcBef>
                <a:spcPts val="400"/>
              </a:spcBef>
              <a:spcAft>
                <a:spcPts val="400"/>
              </a:spcAft>
            </a:pPr>
            <a:r>
              <a:rPr lang="en-GB" err="1">
                <a:latin typeface="Arial" charset="0"/>
              </a:rPr>
              <a:t>Yyy</a:t>
            </a:r>
            <a:r>
              <a:rPr lang="en-GB">
                <a:latin typeface="Arial" charset="0"/>
              </a:rPr>
              <a:t>                                                                                 </a:t>
            </a:r>
          </a:p>
          <a:p>
            <a:pPr eaLnBrk="1" hangingPunct="1">
              <a:spcBef>
                <a:spcPts val="400"/>
              </a:spcBef>
              <a:spcAft>
                <a:spcPts val="400"/>
              </a:spcAft>
            </a:pPr>
            <a:r>
              <a:rPr lang="en-GB">
                <a:latin typeface="Arial" charset="0"/>
              </a:rPr>
              <a:t>Zzz</a:t>
            </a: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126D4F47-0B98-4263-B45B-3F8AED874C58}"/>
              </a:ext>
            </a:extLst>
          </p:cNvPr>
          <p:cNvSpPr>
            <a:spLocks noGrp="1"/>
          </p:cNvSpPr>
          <p:nvPr>
            <p:ph type="title"/>
          </p:nvPr>
        </p:nvSpPr>
        <p:spPr/>
        <p:txBody>
          <a:bodyPr/>
          <a:lstStyle/>
          <a:p>
            <a:r>
              <a:rPr lang="pt-BR"/>
              <a:t>Introduction</a:t>
            </a:r>
            <a:endParaRPr lang="en-US"/>
          </a:p>
        </p:txBody>
      </p:sp>
      <p:sp>
        <p:nvSpPr>
          <p:cNvPr id="4" name="Espaço Reservado para Conteúdo 3">
            <a:extLst>
              <a:ext uri="{FF2B5EF4-FFF2-40B4-BE49-F238E27FC236}">
                <a16:creationId xmlns:a16="http://schemas.microsoft.com/office/drawing/2014/main" id="{65EB1D79-351C-4B6A-8F85-E371AFC3C999}"/>
              </a:ext>
            </a:extLst>
          </p:cNvPr>
          <p:cNvSpPr>
            <a:spLocks noGrp="1"/>
          </p:cNvSpPr>
          <p:nvPr>
            <p:ph idx="1"/>
          </p:nvPr>
        </p:nvSpPr>
        <p:spPr/>
        <p:txBody>
          <a:bodyPr/>
          <a:lstStyle/>
          <a:p>
            <a:pPr eaLnBrk="1" hangingPunct="1"/>
            <a:r>
              <a:rPr lang="en-US" err="1">
                <a:latin typeface="Arial" charset="0"/>
              </a:rPr>
              <a:t>Xxx</a:t>
            </a:r>
            <a:r>
              <a:rPr lang="en-US">
                <a:latin typeface="Arial" charset="0"/>
              </a:rPr>
              <a:t> (24 bold)</a:t>
            </a:r>
          </a:p>
          <a:p>
            <a:pPr eaLnBrk="1" hangingPunct="1"/>
            <a:r>
              <a:rPr lang="en-US" err="1">
                <a:latin typeface="Arial" charset="0"/>
              </a:rPr>
              <a:t>Yyy</a:t>
            </a:r>
            <a:endParaRPr lang="en-US">
              <a:latin typeface="Arial" charset="0"/>
            </a:endParaRPr>
          </a:p>
          <a:p>
            <a:pPr lvl="1" eaLnBrk="1" hangingPunct="1"/>
            <a:r>
              <a:rPr lang="en-US" err="1">
                <a:latin typeface="Arial" charset="0"/>
              </a:rPr>
              <a:t>Aaa</a:t>
            </a:r>
            <a:r>
              <a:rPr lang="en-US">
                <a:latin typeface="Arial" charset="0"/>
              </a:rPr>
              <a:t> (20 bold or 20 </a:t>
            </a:r>
            <a:r>
              <a:rPr lang="en-US" b="0">
                <a:latin typeface="Arial" charset="0"/>
              </a:rPr>
              <a:t>not bold – mind that bold fonts are more visible</a:t>
            </a:r>
            <a:r>
              <a:rPr lang="en-US">
                <a:latin typeface="Arial" charset="0"/>
              </a:rPr>
              <a:t>)</a:t>
            </a:r>
          </a:p>
          <a:p>
            <a:pPr lvl="1" eaLnBrk="1" hangingPunct="1"/>
            <a:r>
              <a:rPr lang="en-US" err="1">
                <a:latin typeface="Arial" charset="0"/>
              </a:rPr>
              <a:t>Bbb</a:t>
            </a:r>
            <a:endParaRPr lang="en-US">
              <a:latin typeface="Arial" charset="0"/>
            </a:endParaRPr>
          </a:p>
          <a:p>
            <a:pPr lvl="2" eaLnBrk="1" hangingPunct="1"/>
            <a:r>
              <a:rPr lang="en-US" err="1">
                <a:latin typeface="Arial" charset="0"/>
              </a:rPr>
              <a:t>Mmm</a:t>
            </a:r>
            <a:r>
              <a:rPr lang="en-US">
                <a:latin typeface="Arial" charset="0"/>
              </a:rPr>
              <a:t> (18 bold or 18 not bold, </a:t>
            </a:r>
            <a:r>
              <a:rPr lang="en-US">
                <a:solidFill>
                  <a:srgbClr val="FF0000"/>
                </a:solidFill>
                <a:latin typeface="Arial" charset="0"/>
              </a:rPr>
              <a:t>minimum 16; any font &lt; 16 will not be visible on the screen</a:t>
            </a:r>
            <a:r>
              <a:rPr lang="en-US">
                <a:latin typeface="Arial" charset="0"/>
              </a:rPr>
              <a:t>)</a:t>
            </a:r>
          </a:p>
          <a:p>
            <a:pPr lvl="2" eaLnBrk="1" hangingPunct="1"/>
            <a:r>
              <a:rPr lang="en-US" err="1">
                <a:latin typeface="Arial" charset="0"/>
              </a:rPr>
              <a:t>Nnn</a:t>
            </a:r>
            <a:endParaRPr lang="en-US">
              <a:latin typeface="Arial" charset="0"/>
            </a:endParaRPr>
          </a:p>
          <a:p>
            <a:pPr lvl="1" eaLnBrk="1" hangingPunct="1"/>
            <a:r>
              <a:rPr lang="en-US">
                <a:latin typeface="Arial" charset="0"/>
              </a:rPr>
              <a:t>CCC</a:t>
            </a:r>
          </a:p>
          <a:p>
            <a:pPr eaLnBrk="1" hangingPunct="1"/>
            <a:r>
              <a:rPr lang="en-US">
                <a:latin typeface="Arial" charset="0"/>
              </a:rPr>
              <a:t>Zzz</a:t>
            </a:r>
            <a:endParaRPr lang="en-US"/>
          </a:p>
        </p:txBody>
      </p:sp>
    </p:spTree>
    <p:extLst>
      <p:ext uri="{BB962C8B-B14F-4D97-AF65-F5344CB8AC3E}">
        <p14:creationId xmlns:p14="http://schemas.microsoft.com/office/powerpoint/2010/main" val="2289402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29934F25-F433-4C47-B404-340F0DB35976}"/>
              </a:ext>
            </a:extLst>
          </p:cNvPr>
          <p:cNvSpPr>
            <a:spLocks noGrp="1"/>
          </p:cNvSpPr>
          <p:nvPr>
            <p:ph type="title"/>
          </p:nvPr>
        </p:nvSpPr>
        <p:spPr/>
        <p:txBody>
          <a:bodyPr/>
          <a:lstStyle/>
          <a:p>
            <a:r>
              <a:rPr lang="en-CA" sz="2800"/>
              <a:t>Example of Readable Table</a:t>
            </a:r>
            <a:endParaRPr lang="en-US"/>
          </a:p>
        </p:txBody>
      </p:sp>
      <p:sp>
        <p:nvSpPr>
          <p:cNvPr id="4" name="Espaço Reservado para Conteúdo 3">
            <a:extLst>
              <a:ext uri="{FF2B5EF4-FFF2-40B4-BE49-F238E27FC236}">
                <a16:creationId xmlns:a16="http://schemas.microsoft.com/office/drawing/2014/main" id="{14DB0985-1C50-4BC4-9639-79F198687868}"/>
              </a:ext>
            </a:extLst>
          </p:cNvPr>
          <p:cNvSpPr>
            <a:spLocks noGrp="1"/>
          </p:cNvSpPr>
          <p:nvPr>
            <p:ph idx="1"/>
          </p:nvPr>
        </p:nvSpPr>
        <p:spPr/>
        <p:txBody>
          <a:bodyPr/>
          <a:lstStyle/>
          <a:p>
            <a:r>
              <a:rPr lang="en-CA"/>
              <a:t>The table shows main heat balance parameters: </a:t>
            </a:r>
          </a:p>
          <a:p>
            <a:endParaRPr lang="pt-BR"/>
          </a:p>
          <a:p>
            <a:endParaRPr lang="en-US"/>
          </a:p>
        </p:txBody>
      </p:sp>
      <p:graphicFrame>
        <p:nvGraphicFramePr>
          <p:cNvPr id="6" name="Object 95">
            <a:extLst>
              <a:ext uri="{FF2B5EF4-FFF2-40B4-BE49-F238E27FC236}">
                <a16:creationId xmlns:a16="http://schemas.microsoft.com/office/drawing/2014/main" id="{21C67064-BDB3-4220-BDEB-9224BC2472B7}"/>
              </a:ext>
            </a:extLst>
          </p:cNvPr>
          <p:cNvGraphicFramePr>
            <a:graphicFrameLocks noChangeAspect="1"/>
          </p:cNvGraphicFramePr>
          <p:nvPr>
            <p:extLst>
              <p:ext uri="{D42A27DB-BD31-4B8C-83A1-F6EECF244321}">
                <p14:modId xmlns:p14="http://schemas.microsoft.com/office/powerpoint/2010/main" val="1732575687"/>
              </p:ext>
            </p:extLst>
          </p:nvPr>
        </p:nvGraphicFramePr>
        <p:xfrm>
          <a:off x="1882971" y="2451944"/>
          <a:ext cx="7261029" cy="3740802"/>
        </p:xfrm>
        <a:graphic>
          <a:graphicData uri="http://schemas.openxmlformats.org/presentationml/2006/ole">
            <mc:AlternateContent xmlns:mc="http://schemas.openxmlformats.org/markup-compatibility/2006">
              <mc:Choice xmlns:v="urn:schemas-microsoft-com:vml" Requires="v">
                <p:oleObj name="Document" r:id="rId2" imgW="5484404" imgH="2728344" progId="Word.Document.8">
                  <p:embed/>
                </p:oleObj>
              </mc:Choice>
              <mc:Fallback>
                <p:oleObj name="Document" r:id="rId2" imgW="5484404" imgH="2728344" progId="Word.Document.8">
                  <p:embed/>
                  <p:pic>
                    <p:nvPicPr>
                      <p:cNvPr id="6" name="Object 95">
                        <a:extLst>
                          <a:ext uri="{FF2B5EF4-FFF2-40B4-BE49-F238E27FC236}">
                            <a16:creationId xmlns:a16="http://schemas.microsoft.com/office/drawing/2014/main" id="{21C67064-BDB3-4220-BDEB-9224BC2472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2971" y="2451944"/>
                        <a:ext cx="7261029" cy="374080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910248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E07310-36F1-4EFB-9BC2-75A37DD10CB0}"/>
              </a:ext>
            </a:extLst>
          </p:cNvPr>
          <p:cNvSpPr>
            <a:spLocks noGrp="1"/>
          </p:cNvSpPr>
          <p:nvPr>
            <p:ph type="title"/>
          </p:nvPr>
        </p:nvSpPr>
        <p:spPr/>
        <p:txBody>
          <a:bodyPr/>
          <a:lstStyle/>
          <a:p>
            <a:r>
              <a:rPr lang="pt-BR"/>
              <a:t>Example of Pictures</a:t>
            </a:r>
            <a:endParaRPr lang="en-US"/>
          </a:p>
        </p:txBody>
      </p:sp>
      <p:sp>
        <p:nvSpPr>
          <p:cNvPr id="3" name="Espaço Reservado para Conteúdo 2">
            <a:extLst>
              <a:ext uri="{FF2B5EF4-FFF2-40B4-BE49-F238E27FC236}">
                <a16:creationId xmlns:a16="http://schemas.microsoft.com/office/drawing/2014/main" id="{85F10816-B991-4483-8A46-6BD37997EA8B}"/>
              </a:ext>
            </a:extLst>
          </p:cNvPr>
          <p:cNvSpPr>
            <a:spLocks noGrp="1"/>
          </p:cNvSpPr>
          <p:nvPr>
            <p:ph idx="1"/>
          </p:nvPr>
        </p:nvSpPr>
        <p:spPr/>
        <p:txBody>
          <a:bodyPr/>
          <a:lstStyle/>
          <a:p>
            <a:pPr algn="just">
              <a:buClr>
                <a:srgbClr val="00640F"/>
              </a:buClr>
              <a:buSzPct val="120000"/>
            </a:pPr>
            <a:r>
              <a:rPr lang="en-GB"/>
              <a:t>Due to good control on bath height there were rarely any rods rejected. </a:t>
            </a:r>
          </a:p>
          <a:p>
            <a:pPr algn="just">
              <a:buClr>
                <a:srgbClr val="00640F"/>
              </a:buClr>
              <a:buSzPct val="120000"/>
            </a:pPr>
            <a:r>
              <a:rPr lang="en-GB"/>
              <a:t>Anode rod rejection: An average of 0.29 % during 5 years. </a:t>
            </a:r>
          </a:p>
          <a:p>
            <a:endParaRPr lang="en-US"/>
          </a:p>
        </p:txBody>
      </p:sp>
      <p:pic>
        <p:nvPicPr>
          <p:cNvPr id="5" name="Picture 2">
            <a:extLst>
              <a:ext uri="{FF2B5EF4-FFF2-40B4-BE49-F238E27FC236}">
                <a16:creationId xmlns:a16="http://schemas.microsoft.com/office/drawing/2014/main" id="{51F63FF1-F4B3-4531-AC1C-E714A856B8B6}"/>
              </a:ext>
            </a:extLst>
          </p:cNvPr>
          <p:cNvPicPr>
            <a:picLocks noChangeAspect="1" noChangeArrowheads="1"/>
          </p:cNvPicPr>
          <p:nvPr/>
        </p:nvPicPr>
        <p:blipFill>
          <a:blip r:embed="rId2"/>
          <a:srcRect/>
          <a:stretch>
            <a:fillRect/>
          </a:stretch>
        </p:blipFill>
        <p:spPr bwMode="auto">
          <a:xfrm>
            <a:off x="1685481" y="3025497"/>
            <a:ext cx="3930650" cy="2679700"/>
          </a:xfrm>
          <a:prstGeom prst="rect">
            <a:avLst/>
          </a:prstGeom>
          <a:noFill/>
          <a:ln w="9525">
            <a:noFill/>
            <a:miter lim="800000"/>
            <a:headEnd/>
            <a:tailEnd/>
          </a:ln>
        </p:spPr>
      </p:pic>
      <p:pic>
        <p:nvPicPr>
          <p:cNvPr id="7" name="Picture 3">
            <a:extLst>
              <a:ext uri="{FF2B5EF4-FFF2-40B4-BE49-F238E27FC236}">
                <a16:creationId xmlns:a16="http://schemas.microsoft.com/office/drawing/2014/main" id="{24EB893D-E295-4659-9618-B2E23AA8DE35}"/>
              </a:ext>
            </a:extLst>
          </p:cNvPr>
          <p:cNvPicPr>
            <a:picLocks noChangeAspect="1" noChangeArrowheads="1"/>
          </p:cNvPicPr>
          <p:nvPr/>
        </p:nvPicPr>
        <p:blipFill>
          <a:blip r:embed="rId3"/>
          <a:srcRect/>
          <a:stretch>
            <a:fillRect/>
          </a:stretch>
        </p:blipFill>
        <p:spPr bwMode="auto">
          <a:xfrm>
            <a:off x="5808218" y="3000097"/>
            <a:ext cx="3967162" cy="2705100"/>
          </a:xfrm>
          <a:prstGeom prst="rect">
            <a:avLst/>
          </a:prstGeom>
          <a:noFill/>
          <a:ln w="9525">
            <a:noFill/>
            <a:miter lim="800000"/>
            <a:headEnd/>
            <a:tailEnd/>
          </a:ln>
        </p:spPr>
      </p:pic>
    </p:spTree>
    <p:extLst>
      <p:ext uri="{BB962C8B-B14F-4D97-AF65-F5344CB8AC3E}">
        <p14:creationId xmlns:p14="http://schemas.microsoft.com/office/powerpoint/2010/main" val="107366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A9EFEF-C611-48CA-B052-FEBC8724B659}"/>
              </a:ext>
            </a:extLst>
          </p:cNvPr>
          <p:cNvSpPr>
            <a:spLocks noGrp="1"/>
          </p:cNvSpPr>
          <p:nvPr>
            <p:ph type="title"/>
          </p:nvPr>
        </p:nvSpPr>
        <p:spPr/>
        <p:txBody>
          <a:bodyPr/>
          <a:lstStyle/>
          <a:p>
            <a:r>
              <a:rPr lang="pt-BR"/>
              <a:t>Example of Graph</a:t>
            </a:r>
            <a:endParaRPr lang="en-US"/>
          </a:p>
        </p:txBody>
      </p:sp>
      <p:sp>
        <p:nvSpPr>
          <p:cNvPr id="3" name="Espaço Reservado para Conteúdo 2">
            <a:extLst>
              <a:ext uri="{FF2B5EF4-FFF2-40B4-BE49-F238E27FC236}">
                <a16:creationId xmlns:a16="http://schemas.microsoft.com/office/drawing/2014/main" id="{61B0017B-1321-4A13-A1C4-91C646ACD5BB}"/>
              </a:ext>
            </a:extLst>
          </p:cNvPr>
          <p:cNvSpPr>
            <a:spLocks noGrp="1"/>
          </p:cNvSpPr>
          <p:nvPr>
            <p:ph idx="1"/>
          </p:nvPr>
        </p:nvSpPr>
        <p:spPr/>
        <p:txBody>
          <a:bodyPr/>
          <a:lstStyle/>
          <a:p>
            <a:pPr eaLnBrk="1" hangingPunct="1"/>
            <a:r>
              <a:rPr lang="en-GB">
                <a:latin typeface="Arial" charset="0"/>
              </a:rPr>
              <a:t>The iron concentration in metal for entire operational period:</a:t>
            </a:r>
          </a:p>
          <a:p>
            <a:endParaRPr lang="en-US"/>
          </a:p>
        </p:txBody>
      </p:sp>
      <p:pic>
        <p:nvPicPr>
          <p:cNvPr id="5" name="Picture 2">
            <a:extLst>
              <a:ext uri="{FF2B5EF4-FFF2-40B4-BE49-F238E27FC236}">
                <a16:creationId xmlns:a16="http://schemas.microsoft.com/office/drawing/2014/main" id="{207D909D-1E5F-427B-9899-67FC212B058D}"/>
              </a:ext>
            </a:extLst>
          </p:cNvPr>
          <p:cNvPicPr>
            <a:picLocks noChangeAspect="1" noChangeArrowheads="1"/>
          </p:cNvPicPr>
          <p:nvPr/>
        </p:nvPicPr>
        <p:blipFill>
          <a:blip r:embed="rId2"/>
          <a:srcRect/>
          <a:stretch>
            <a:fillRect/>
          </a:stretch>
        </p:blipFill>
        <p:spPr bwMode="auto">
          <a:xfrm>
            <a:off x="2080418" y="2275931"/>
            <a:ext cx="7049068" cy="3495040"/>
          </a:xfrm>
          <a:prstGeom prst="rect">
            <a:avLst/>
          </a:prstGeom>
          <a:noFill/>
          <a:ln w="9525">
            <a:noFill/>
            <a:miter lim="800000"/>
            <a:headEnd/>
            <a:tailEnd/>
          </a:ln>
        </p:spPr>
      </p:pic>
    </p:spTree>
    <p:extLst>
      <p:ext uri="{BB962C8B-B14F-4D97-AF65-F5344CB8AC3E}">
        <p14:creationId xmlns:p14="http://schemas.microsoft.com/office/powerpoint/2010/main" val="22478588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0"/>
  <p:tag name="ARTICULATE_SLIDE_THUMBNAIL_REFRESH" val="1"/>
  <p:tag name="CS" val="1,2"/>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ICSOBA PowerPoint Template">
  <a:themeElements>
    <a:clrScheme name="Custom 12">
      <a:dk1>
        <a:sysClr val="windowText" lastClr="000000"/>
      </a:dk1>
      <a:lt1>
        <a:srgbClr val="FFFFFF"/>
      </a:lt1>
      <a:dk2>
        <a:srgbClr val="1F497D"/>
      </a:dk2>
      <a:lt2>
        <a:srgbClr val="EEECE1"/>
      </a:lt2>
      <a:accent1>
        <a:srgbClr val="548DD4"/>
      </a:accent1>
      <a:accent2>
        <a:srgbClr val="1F497D"/>
      </a:accent2>
      <a:accent3>
        <a:srgbClr val="FFFFFF"/>
      </a:accent3>
      <a:accent4>
        <a:srgbClr val="731889"/>
      </a:accent4>
      <a:accent5>
        <a:srgbClr val="FF0000"/>
      </a:accent5>
      <a:accent6>
        <a:srgbClr val="F5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260126 - ICSOBA 2026 Presentation Template.pptx" id="{95F0DC99-3809-4671-AAB9-6E349CA3B4FF}" vid="{2E83652E-D9AA-4B9E-8457-E2251105F85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D28D8D91C4B83A48935478AF687B38A7" ma:contentTypeVersion="16" ma:contentTypeDescription="Создание документа." ma:contentTypeScope="" ma:versionID="d1e9c692a53db27e3fab42e1147814c4">
  <xsd:schema xmlns:xsd="http://www.w3.org/2001/XMLSchema" xmlns:xs="http://www.w3.org/2001/XMLSchema" xmlns:p="http://schemas.microsoft.com/office/2006/metadata/properties" xmlns:ns2="0e84017e-58e1-4cc4-bf64-c0db9ea1fa23" xmlns:ns3="9c3a29c3-3afc-4f63-a1b1-63bfc6fc9a20" targetNamespace="http://schemas.microsoft.com/office/2006/metadata/properties" ma:root="true" ma:fieldsID="97da5362ca33e889de43f86a62bc354a" ns2:_="" ns3:_="">
    <xsd:import namespace="0e84017e-58e1-4cc4-bf64-c0db9ea1fa23"/>
    <xsd:import namespace="9c3a29c3-3afc-4f63-a1b1-63bfc6fc9a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Com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84017e-58e1-4cc4-bf64-c0db9ea1fa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Теги изображений" ma:readOnly="false" ma:fieldId="{5cf76f15-5ced-4ddc-b409-7134ff3c332f}" ma:taxonomyMulti="true" ma:sspId="d64d117d-f054-489d-812e-c21829e7c9a7"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Comment" ma:index="23" nillable="true" ma:displayName="Comment" ma:format="Dropdown" ma:internalName="Comment">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3a29c3-3afc-4f63-a1b1-63bfc6fc9a20" elementFormDefault="qualified">
    <xsd:import namespace="http://schemas.microsoft.com/office/2006/documentManagement/types"/>
    <xsd:import namespace="http://schemas.microsoft.com/office/infopath/2007/PartnerControls"/>
    <xsd:element name="SharedWithUsers" ma:index="10" nillable="true" ma:displayName="Общий доступ с использованием"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Совместно с подробностями" ma:internalName="SharedWithDetails" ma:readOnly="true">
      <xsd:simpleType>
        <xsd:restriction base="dms:Note">
          <xsd:maxLength value="255"/>
        </xsd:restriction>
      </xsd:simpleType>
    </xsd:element>
    <xsd:element name="TaxCatchAll" ma:index="20" nillable="true" ma:displayName="Taxonomy Catch All Column" ma:hidden="true" ma:list="{8af7ab21-70f9-4ac4-b80a-62cbcf82ba4a}" ma:internalName="TaxCatchAll" ma:showField="CatchAllData" ma:web="9c3a29c3-3afc-4f63-a1b1-63bfc6fc9a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omment xmlns="0e84017e-58e1-4cc4-bf64-c0db9ea1fa23" xsi:nil="true"/>
    <TaxCatchAll xmlns="9c3a29c3-3afc-4f63-a1b1-63bfc6fc9a20" xsi:nil="true"/>
    <lcf76f155ced4ddcb4097134ff3c332f xmlns="0e84017e-58e1-4cc4-bf64-c0db9ea1fa2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DE4F39-9100-4687-938A-DC24FC360E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84017e-58e1-4cc4-bf64-c0db9ea1fa23"/>
    <ds:schemaRef ds:uri="9c3a29c3-3afc-4f63-a1b1-63bfc6fc9a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BD4EBA-79AA-4CF4-B549-5810BC294075}">
  <ds:schemaRefs>
    <ds:schemaRef ds:uri="http://purl.org/dc/elements/1.1/"/>
    <ds:schemaRef ds:uri="http://purl.org/dc/dcmitype/"/>
    <ds:schemaRef ds:uri="http://purl.org/dc/terms/"/>
    <ds:schemaRef ds:uri="0e84017e-58e1-4cc4-bf64-c0db9ea1fa23"/>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9c3a29c3-3afc-4f63-a1b1-63bfc6fc9a20"/>
    <ds:schemaRef ds:uri="http://schemas.microsoft.com/office/2006/metadata/properties"/>
  </ds:schemaRefs>
</ds:datastoreItem>
</file>

<file path=customXml/itemProps3.xml><?xml version="1.0" encoding="utf-8"?>
<ds:datastoreItem xmlns:ds="http://schemas.openxmlformats.org/officeDocument/2006/customXml" ds:itemID="{362CEEF3-57A4-4C55-8732-6E3D64F37C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ICSOBA 2026 Presentation Template</Template>
  <TotalTime>15</TotalTime>
  <Words>701</Words>
  <Application>Microsoft Office PowerPoint</Application>
  <PresentationFormat>Произвольный</PresentationFormat>
  <Paragraphs>62</Paragraphs>
  <Slides>10</Slides>
  <Notes>2</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Внедренные серверы OLE</vt:lpstr>
      </vt:variant>
      <vt:variant>
        <vt:i4>1</vt:i4>
      </vt:variant>
      <vt:variant>
        <vt:lpstr>Заголовки слайдов</vt:lpstr>
      </vt:variant>
      <vt:variant>
        <vt:i4>10</vt:i4>
      </vt:variant>
    </vt:vector>
  </HeadingPairs>
  <TitlesOfParts>
    <vt:vector size="14" baseType="lpstr">
      <vt:lpstr>Arial</vt:lpstr>
      <vt:lpstr>Calibri</vt:lpstr>
      <vt:lpstr>ICSOBA PowerPoint Template</vt:lpstr>
      <vt:lpstr>Document</vt:lpstr>
      <vt:lpstr>Презентация PowerPoint</vt:lpstr>
      <vt:lpstr>Presenter’s Bio</vt:lpstr>
      <vt:lpstr>Template</vt:lpstr>
      <vt:lpstr>Template</vt:lpstr>
      <vt:lpstr>Contents  (Arial 28 bold, capitals at beginning of words)</vt:lpstr>
      <vt:lpstr>Introduction</vt:lpstr>
      <vt:lpstr>Example of Readable Table</vt:lpstr>
      <vt:lpstr>Example of Pictures</vt:lpstr>
      <vt:lpstr>Example of Graph</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DSS</dc:creator>
  <cp:lastModifiedBy>Andrey Panov (ICSOBA)</cp:lastModifiedBy>
  <cp:revision>1</cp:revision>
  <dcterms:created xsi:type="dcterms:W3CDTF">2026-01-27T16:39:15Z</dcterms:created>
  <dcterms:modified xsi:type="dcterms:W3CDTF">2026-01-30T20:59:34Z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0x010100D28D8D91C4B83A48935478AF687B38A7</vt:lpwstr>
  </property>
  <property fmtid="{D5CDD505-2E9C-101B-9397-08002B2CF9AE}" pid="3" name="MediaServiceImageTags">
    <vt:lpwstr/>
  </property>
</Properties>
</file>